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59" r:id="rId4"/>
    <p:sldId id="276" r:id="rId5"/>
    <p:sldId id="277" r:id="rId6"/>
    <p:sldId id="260" r:id="rId7"/>
    <p:sldId id="268" r:id="rId8"/>
    <p:sldId id="272" r:id="rId9"/>
    <p:sldId id="274" r:id="rId10"/>
    <p:sldId id="275" r:id="rId11"/>
    <p:sldId id="263" r:id="rId12"/>
    <p:sldId id="264" r:id="rId13"/>
    <p:sldId id="265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2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F69BB-DFF9-4AB0-9D6B-F53FD3C73A6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C9AFDFE-30E9-4E52-9F8F-DD35F41D5EE4}">
      <dgm:prSet phldrT="[Текст]"/>
      <dgm:spPr/>
      <dgm:t>
        <a:bodyPr/>
        <a:lstStyle/>
        <a:p>
          <a:r>
            <a:rPr lang="en-US" dirty="0"/>
            <a:t>8 </a:t>
          </a:r>
          <a:r>
            <a:rPr lang="ru-RU" dirty="0"/>
            <a:t>бит (</a:t>
          </a:r>
          <a:r>
            <a:rPr lang="en-US" dirty="0" err="1"/>
            <a:t>ATmega</a:t>
          </a:r>
          <a:r>
            <a:rPr lang="en-US" dirty="0"/>
            <a:t>, </a:t>
          </a:r>
          <a:r>
            <a:rPr lang="en-US" dirty="0" err="1"/>
            <a:t>ATtiny</a:t>
          </a:r>
          <a:r>
            <a:rPr lang="en-US" dirty="0"/>
            <a:t>, Pic</a:t>
          </a:r>
          <a:r>
            <a:rPr lang="ru-RU" dirty="0"/>
            <a:t>)</a:t>
          </a:r>
        </a:p>
      </dgm:t>
    </dgm:pt>
    <dgm:pt modelId="{312733CA-5A86-4451-8C98-DFE1C5E61B0C}" type="parTrans" cxnId="{084A59E9-4733-4FC7-8B38-37582E97CCC4}">
      <dgm:prSet/>
      <dgm:spPr/>
      <dgm:t>
        <a:bodyPr/>
        <a:lstStyle/>
        <a:p>
          <a:endParaRPr lang="ru-RU"/>
        </a:p>
      </dgm:t>
    </dgm:pt>
    <dgm:pt modelId="{0A58751D-CB37-4E5A-AA56-2DB076C37749}" type="sibTrans" cxnId="{084A59E9-4733-4FC7-8B38-37582E97CCC4}">
      <dgm:prSet/>
      <dgm:spPr/>
      <dgm:t>
        <a:bodyPr/>
        <a:lstStyle/>
        <a:p>
          <a:endParaRPr lang="ru-RU"/>
        </a:p>
      </dgm:t>
    </dgm:pt>
    <dgm:pt modelId="{6FA77469-A187-41CA-97DB-88FB92A83C66}">
      <dgm:prSet phldrT="[Текст]"/>
      <dgm:spPr/>
      <dgm:t>
        <a:bodyPr/>
        <a:lstStyle/>
        <a:p>
          <a:r>
            <a:rPr lang="en-US" dirty="0"/>
            <a:t>16 </a:t>
          </a:r>
          <a:r>
            <a:rPr lang="ru-RU" dirty="0"/>
            <a:t>бит (</a:t>
          </a:r>
          <a:r>
            <a:rPr lang="en-US" dirty="0"/>
            <a:t>MSP430</a:t>
          </a:r>
          <a:r>
            <a:rPr lang="ru-RU" dirty="0"/>
            <a:t>)</a:t>
          </a:r>
        </a:p>
      </dgm:t>
    </dgm:pt>
    <dgm:pt modelId="{AF124238-DE95-44F4-96B1-DD836D429BE0}" type="parTrans" cxnId="{F5C1D25E-2D75-49EC-B0E8-5CFC32A396EC}">
      <dgm:prSet/>
      <dgm:spPr/>
      <dgm:t>
        <a:bodyPr/>
        <a:lstStyle/>
        <a:p>
          <a:endParaRPr lang="ru-RU"/>
        </a:p>
      </dgm:t>
    </dgm:pt>
    <dgm:pt modelId="{01297C72-94F6-40B4-8107-60D291D28DEF}" type="sibTrans" cxnId="{F5C1D25E-2D75-49EC-B0E8-5CFC32A396EC}">
      <dgm:prSet/>
      <dgm:spPr/>
      <dgm:t>
        <a:bodyPr/>
        <a:lstStyle/>
        <a:p>
          <a:endParaRPr lang="ru-RU"/>
        </a:p>
      </dgm:t>
    </dgm:pt>
    <dgm:pt modelId="{1EC20503-B745-47AE-A305-B1F3578D2754}">
      <dgm:prSet phldrT="[Текст]"/>
      <dgm:spPr/>
      <dgm:t>
        <a:bodyPr/>
        <a:lstStyle/>
        <a:p>
          <a:r>
            <a:rPr lang="en-US" dirty="0"/>
            <a:t>32 </a:t>
          </a:r>
          <a:r>
            <a:rPr lang="ru-RU" dirty="0"/>
            <a:t>бит (</a:t>
          </a:r>
          <a:r>
            <a:rPr lang="en-US" dirty="0"/>
            <a:t>STM32, ESP32</a:t>
          </a:r>
          <a:r>
            <a:rPr lang="ru-RU" dirty="0"/>
            <a:t>)</a:t>
          </a:r>
        </a:p>
      </dgm:t>
    </dgm:pt>
    <dgm:pt modelId="{ECD59510-A656-483B-9081-22F31F93D0F6}" type="parTrans" cxnId="{5D9A877A-0D2E-4A35-9E5B-1FBAF14010E0}">
      <dgm:prSet/>
      <dgm:spPr/>
      <dgm:t>
        <a:bodyPr/>
        <a:lstStyle/>
        <a:p>
          <a:endParaRPr lang="ru-RU"/>
        </a:p>
      </dgm:t>
    </dgm:pt>
    <dgm:pt modelId="{B3AAC6E2-FFDA-44A6-A742-7025C8D33DD6}" type="sibTrans" cxnId="{5D9A877A-0D2E-4A35-9E5B-1FBAF14010E0}">
      <dgm:prSet/>
      <dgm:spPr/>
      <dgm:t>
        <a:bodyPr/>
        <a:lstStyle/>
        <a:p>
          <a:endParaRPr lang="ru-RU"/>
        </a:p>
      </dgm:t>
    </dgm:pt>
    <dgm:pt modelId="{28095347-138F-4C8B-A315-5E696803925B}" type="pres">
      <dgm:prSet presAssocID="{764F69BB-DFF9-4AB0-9D6B-F53FD3C73A6D}" presName="Name0" presStyleCnt="0">
        <dgm:presLayoutVars>
          <dgm:dir/>
          <dgm:resizeHandles val="exact"/>
        </dgm:presLayoutVars>
      </dgm:prSet>
      <dgm:spPr/>
    </dgm:pt>
    <dgm:pt modelId="{45F695D7-0E7F-4DDA-BFFB-D12A89967176}" type="pres">
      <dgm:prSet presAssocID="{9C9AFDFE-30E9-4E52-9F8F-DD35F41D5EE4}" presName="compNode" presStyleCnt="0"/>
      <dgm:spPr/>
    </dgm:pt>
    <dgm:pt modelId="{02F47079-8632-4892-A84C-8C6C2113E9F8}" type="pres">
      <dgm:prSet presAssocID="{9C9AFDFE-30E9-4E52-9F8F-DD35F41D5EE4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291084F-B850-43A9-BAEC-281E2CF3D78E}" type="pres">
      <dgm:prSet presAssocID="{9C9AFDFE-30E9-4E52-9F8F-DD35F41D5EE4}" presName="textRect" presStyleLbl="revTx" presStyleIdx="0" presStyleCnt="3">
        <dgm:presLayoutVars>
          <dgm:bulletEnabled val="1"/>
        </dgm:presLayoutVars>
      </dgm:prSet>
      <dgm:spPr/>
    </dgm:pt>
    <dgm:pt modelId="{9722BFC0-82AF-4765-A450-3132037B3093}" type="pres">
      <dgm:prSet presAssocID="{0A58751D-CB37-4E5A-AA56-2DB076C37749}" presName="sibTrans" presStyleLbl="sibTrans2D1" presStyleIdx="0" presStyleCnt="0"/>
      <dgm:spPr/>
    </dgm:pt>
    <dgm:pt modelId="{89222EFD-C3F2-486F-830C-3DB75018A967}" type="pres">
      <dgm:prSet presAssocID="{6FA77469-A187-41CA-97DB-88FB92A83C66}" presName="compNode" presStyleCnt="0"/>
      <dgm:spPr/>
    </dgm:pt>
    <dgm:pt modelId="{E0950EA0-ECB4-414A-A2CD-1A316FDECD0A}" type="pres">
      <dgm:prSet presAssocID="{6FA77469-A187-41CA-97DB-88FB92A83C66}" presName="pictRect" presStyleLbl="nod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6515694-3C0A-464D-B9DA-783AFBFF1691}" type="pres">
      <dgm:prSet presAssocID="{6FA77469-A187-41CA-97DB-88FB92A83C66}" presName="textRect" presStyleLbl="revTx" presStyleIdx="1" presStyleCnt="3">
        <dgm:presLayoutVars>
          <dgm:bulletEnabled val="1"/>
        </dgm:presLayoutVars>
      </dgm:prSet>
      <dgm:spPr/>
    </dgm:pt>
    <dgm:pt modelId="{86D770AC-430C-4A54-BC0B-3CF981D87D27}" type="pres">
      <dgm:prSet presAssocID="{01297C72-94F6-40B4-8107-60D291D28DEF}" presName="sibTrans" presStyleLbl="sibTrans2D1" presStyleIdx="0" presStyleCnt="0"/>
      <dgm:spPr/>
    </dgm:pt>
    <dgm:pt modelId="{E49E88E9-4A91-4658-9E4F-8C9F2A723D5D}" type="pres">
      <dgm:prSet presAssocID="{1EC20503-B745-47AE-A305-B1F3578D2754}" presName="compNode" presStyleCnt="0"/>
      <dgm:spPr/>
    </dgm:pt>
    <dgm:pt modelId="{18ECC553-EB8A-48E3-93D6-637D3C99CEB6}" type="pres">
      <dgm:prSet presAssocID="{1EC20503-B745-47AE-A305-B1F3578D2754}" presName="pictRect" presStyleLbl="nod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7C11B618-4B6D-48F8-B510-249DB095E271}" type="pres">
      <dgm:prSet presAssocID="{1EC20503-B745-47AE-A305-B1F3578D2754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241B051A-DBFF-4A48-BAB1-F308A600F79B}" type="presOf" srcId="{01297C72-94F6-40B4-8107-60D291D28DEF}" destId="{86D770AC-430C-4A54-BC0B-3CF981D87D27}" srcOrd="0" destOrd="0" presId="urn:microsoft.com/office/officeart/2005/8/layout/pList1"/>
    <dgm:cxn modelId="{F5C1D25E-2D75-49EC-B0E8-5CFC32A396EC}" srcId="{764F69BB-DFF9-4AB0-9D6B-F53FD3C73A6D}" destId="{6FA77469-A187-41CA-97DB-88FB92A83C66}" srcOrd="1" destOrd="0" parTransId="{AF124238-DE95-44F4-96B1-DD836D429BE0}" sibTransId="{01297C72-94F6-40B4-8107-60D291D28DEF}"/>
    <dgm:cxn modelId="{9F23824C-CC81-42E2-AA77-AB9E6B0D89DD}" type="presOf" srcId="{764F69BB-DFF9-4AB0-9D6B-F53FD3C73A6D}" destId="{28095347-138F-4C8B-A315-5E696803925B}" srcOrd="0" destOrd="0" presId="urn:microsoft.com/office/officeart/2005/8/layout/pList1"/>
    <dgm:cxn modelId="{8559F873-F09D-45C4-9472-E9180452AF76}" type="presOf" srcId="{1EC20503-B745-47AE-A305-B1F3578D2754}" destId="{7C11B618-4B6D-48F8-B510-249DB095E271}" srcOrd="0" destOrd="0" presId="urn:microsoft.com/office/officeart/2005/8/layout/pList1"/>
    <dgm:cxn modelId="{5D9A877A-0D2E-4A35-9E5B-1FBAF14010E0}" srcId="{764F69BB-DFF9-4AB0-9D6B-F53FD3C73A6D}" destId="{1EC20503-B745-47AE-A305-B1F3578D2754}" srcOrd="2" destOrd="0" parTransId="{ECD59510-A656-483B-9081-22F31F93D0F6}" sibTransId="{B3AAC6E2-FFDA-44A6-A742-7025C8D33DD6}"/>
    <dgm:cxn modelId="{47F3757F-DC5D-48B0-95A8-DEEB732C70EF}" type="presOf" srcId="{9C9AFDFE-30E9-4E52-9F8F-DD35F41D5EE4}" destId="{5291084F-B850-43A9-BAEC-281E2CF3D78E}" srcOrd="0" destOrd="0" presId="urn:microsoft.com/office/officeart/2005/8/layout/pList1"/>
    <dgm:cxn modelId="{053FA0B7-B1ED-4895-9E2E-EB6A329BE115}" type="presOf" srcId="{0A58751D-CB37-4E5A-AA56-2DB076C37749}" destId="{9722BFC0-82AF-4765-A450-3132037B3093}" srcOrd="0" destOrd="0" presId="urn:microsoft.com/office/officeart/2005/8/layout/pList1"/>
    <dgm:cxn modelId="{084A59E9-4733-4FC7-8B38-37582E97CCC4}" srcId="{764F69BB-DFF9-4AB0-9D6B-F53FD3C73A6D}" destId="{9C9AFDFE-30E9-4E52-9F8F-DD35F41D5EE4}" srcOrd="0" destOrd="0" parTransId="{312733CA-5A86-4451-8C98-DFE1C5E61B0C}" sibTransId="{0A58751D-CB37-4E5A-AA56-2DB076C37749}"/>
    <dgm:cxn modelId="{3DD9FAF9-F622-40E8-8BB6-48123B1F45D7}" type="presOf" srcId="{6FA77469-A187-41CA-97DB-88FB92A83C66}" destId="{76515694-3C0A-464D-B9DA-783AFBFF1691}" srcOrd="0" destOrd="0" presId="urn:microsoft.com/office/officeart/2005/8/layout/pList1"/>
    <dgm:cxn modelId="{F752F057-4DE1-4730-8282-2A06AB7C4DE7}" type="presParOf" srcId="{28095347-138F-4C8B-A315-5E696803925B}" destId="{45F695D7-0E7F-4DDA-BFFB-D12A89967176}" srcOrd="0" destOrd="0" presId="urn:microsoft.com/office/officeart/2005/8/layout/pList1"/>
    <dgm:cxn modelId="{DAB17FB9-814E-49B0-966B-6B63A1C30780}" type="presParOf" srcId="{45F695D7-0E7F-4DDA-BFFB-D12A89967176}" destId="{02F47079-8632-4892-A84C-8C6C2113E9F8}" srcOrd="0" destOrd="0" presId="urn:microsoft.com/office/officeart/2005/8/layout/pList1"/>
    <dgm:cxn modelId="{64456BAB-2B6C-424E-85E0-7992EC19AFE7}" type="presParOf" srcId="{45F695D7-0E7F-4DDA-BFFB-D12A89967176}" destId="{5291084F-B850-43A9-BAEC-281E2CF3D78E}" srcOrd="1" destOrd="0" presId="urn:microsoft.com/office/officeart/2005/8/layout/pList1"/>
    <dgm:cxn modelId="{24E69E17-B370-44F4-94A3-8C34B8FD5EFA}" type="presParOf" srcId="{28095347-138F-4C8B-A315-5E696803925B}" destId="{9722BFC0-82AF-4765-A450-3132037B3093}" srcOrd="1" destOrd="0" presId="urn:microsoft.com/office/officeart/2005/8/layout/pList1"/>
    <dgm:cxn modelId="{225DA7E8-DB63-404F-AC03-9952C83D8A97}" type="presParOf" srcId="{28095347-138F-4C8B-A315-5E696803925B}" destId="{89222EFD-C3F2-486F-830C-3DB75018A967}" srcOrd="2" destOrd="0" presId="urn:microsoft.com/office/officeart/2005/8/layout/pList1"/>
    <dgm:cxn modelId="{5EC7D59D-0551-403C-BA8D-2070F4E89D1C}" type="presParOf" srcId="{89222EFD-C3F2-486F-830C-3DB75018A967}" destId="{E0950EA0-ECB4-414A-A2CD-1A316FDECD0A}" srcOrd="0" destOrd="0" presId="urn:microsoft.com/office/officeart/2005/8/layout/pList1"/>
    <dgm:cxn modelId="{328DC1E6-41B1-48FF-A5C0-E101CB7CDAE3}" type="presParOf" srcId="{89222EFD-C3F2-486F-830C-3DB75018A967}" destId="{76515694-3C0A-464D-B9DA-783AFBFF1691}" srcOrd="1" destOrd="0" presId="urn:microsoft.com/office/officeart/2005/8/layout/pList1"/>
    <dgm:cxn modelId="{9DBC87AA-E640-4312-80BD-C32EAC241D5D}" type="presParOf" srcId="{28095347-138F-4C8B-A315-5E696803925B}" destId="{86D770AC-430C-4A54-BC0B-3CF981D87D27}" srcOrd="3" destOrd="0" presId="urn:microsoft.com/office/officeart/2005/8/layout/pList1"/>
    <dgm:cxn modelId="{FFE03D54-7C8B-44E5-8FD7-69CF6798D7AB}" type="presParOf" srcId="{28095347-138F-4C8B-A315-5E696803925B}" destId="{E49E88E9-4A91-4658-9E4F-8C9F2A723D5D}" srcOrd="4" destOrd="0" presId="urn:microsoft.com/office/officeart/2005/8/layout/pList1"/>
    <dgm:cxn modelId="{B3DC17CE-78EB-4542-BB5A-ADD99654B856}" type="presParOf" srcId="{E49E88E9-4A91-4658-9E4F-8C9F2A723D5D}" destId="{18ECC553-EB8A-48E3-93D6-637D3C99CEB6}" srcOrd="0" destOrd="0" presId="urn:microsoft.com/office/officeart/2005/8/layout/pList1"/>
    <dgm:cxn modelId="{3D511B27-23E9-4DCE-A811-89262809D69F}" type="presParOf" srcId="{E49E88E9-4A91-4658-9E4F-8C9F2A723D5D}" destId="{7C11B618-4B6D-48F8-B510-249DB095E27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4F69BB-DFF9-4AB0-9D6B-F53FD3C73A6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C9AFDFE-30E9-4E52-9F8F-DD35F41D5EE4}">
      <dgm:prSet phldrT="[Текст]"/>
      <dgm:spPr/>
      <dgm:t>
        <a:bodyPr/>
        <a:lstStyle/>
        <a:p>
          <a:r>
            <a:rPr lang="ru-RU" dirty="0"/>
            <a:t>Гарвардская</a:t>
          </a:r>
        </a:p>
      </dgm:t>
    </dgm:pt>
    <dgm:pt modelId="{312733CA-5A86-4451-8C98-DFE1C5E61B0C}" type="parTrans" cxnId="{084A59E9-4733-4FC7-8B38-37582E97CCC4}">
      <dgm:prSet/>
      <dgm:spPr/>
      <dgm:t>
        <a:bodyPr/>
        <a:lstStyle/>
        <a:p>
          <a:endParaRPr lang="ru-RU"/>
        </a:p>
      </dgm:t>
    </dgm:pt>
    <dgm:pt modelId="{0A58751D-CB37-4E5A-AA56-2DB076C37749}" type="sibTrans" cxnId="{084A59E9-4733-4FC7-8B38-37582E97CCC4}">
      <dgm:prSet/>
      <dgm:spPr/>
      <dgm:t>
        <a:bodyPr/>
        <a:lstStyle/>
        <a:p>
          <a:endParaRPr lang="ru-RU"/>
        </a:p>
      </dgm:t>
    </dgm:pt>
    <dgm:pt modelId="{6FA77469-A187-41CA-97DB-88FB92A83C66}">
      <dgm:prSet phldrT="[Текст]"/>
      <dgm:spPr/>
      <dgm:t>
        <a:bodyPr/>
        <a:lstStyle/>
        <a:p>
          <a:r>
            <a:rPr lang="ru-RU" dirty="0"/>
            <a:t>Фон</a:t>
          </a:r>
          <a:r>
            <a:rPr lang="en-US" dirty="0"/>
            <a:t>-</a:t>
          </a:r>
          <a:r>
            <a:rPr lang="ru-RU" dirty="0"/>
            <a:t>Неймана</a:t>
          </a:r>
        </a:p>
      </dgm:t>
    </dgm:pt>
    <dgm:pt modelId="{AF124238-DE95-44F4-96B1-DD836D429BE0}" type="parTrans" cxnId="{F5C1D25E-2D75-49EC-B0E8-5CFC32A396EC}">
      <dgm:prSet/>
      <dgm:spPr/>
      <dgm:t>
        <a:bodyPr/>
        <a:lstStyle/>
        <a:p>
          <a:endParaRPr lang="ru-RU"/>
        </a:p>
      </dgm:t>
    </dgm:pt>
    <dgm:pt modelId="{01297C72-94F6-40B4-8107-60D291D28DEF}" type="sibTrans" cxnId="{F5C1D25E-2D75-49EC-B0E8-5CFC32A396EC}">
      <dgm:prSet/>
      <dgm:spPr/>
      <dgm:t>
        <a:bodyPr/>
        <a:lstStyle/>
        <a:p>
          <a:endParaRPr lang="ru-RU"/>
        </a:p>
      </dgm:t>
    </dgm:pt>
    <dgm:pt modelId="{28095347-138F-4C8B-A315-5E696803925B}" type="pres">
      <dgm:prSet presAssocID="{764F69BB-DFF9-4AB0-9D6B-F53FD3C73A6D}" presName="Name0" presStyleCnt="0">
        <dgm:presLayoutVars>
          <dgm:dir/>
          <dgm:resizeHandles val="exact"/>
        </dgm:presLayoutVars>
      </dgm:prSet>
      <dgm:spPr/>
    </dgm:pt>
    <dgm:pt modelId="{45F695D7-0E7F-4DDA-BFFB-D12A89967176}" type="pres">
      <dgm:prSet presAssocID="{9C9AFDFE-30E9-4E52-9F8F-DD35F41D5EE4}" presName="compNode" presStyleCnt="0"/>
      <dgm:spPr/>
    </dgm:pt>
    <dgm:pt modelId="{02F47079-8632-4892-A84C-8C6C2113E9F8}" type="pres">
      <dgm:prSet presAssocID="{9C9AFDFE-30E9-4E52-9F8F-DD35F41D5EE4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9037" b="9037"/>
          </a:stretch>
        </a:blipFill>
      </dgm:spPr>
    </dgm:pt>
    <dgm:pt modelId="{5291084F-B850-43A9-BAEC-281E2CF3D78E}" type="pres">
      <dgm:prSet presAssocID="{9C9AFDFE-30E9-4E52-9F8F-DD35F41D5EE4}" presName="textRect" presStyleLbl="revTx" presStyleIdx="0" presStyleCnt="2">
        <dgm:presLayoutVars>
          <dgm:bulletEnabled val="1"/>
        </dgm:presLayoutVars>
      </dgm:prSet>
      <dgm:spPr/>
    </dgm:pt>
    <dgm:pt modelId="{9722BFC0-82AF-4765-A450-3132037B3093}" type="pres">
      <dgm:prSet presAssocID="{0A58751D-CB37-4E5A-AA56-2DB076C37749}" presName="sibTrans" presStyleLbl="sibTrans2D1" presStyleIdx="0" presStyleCnt="0"/>
      <dgm:spPr/>
    </dgm:pt>
    <dgm:pt modelId="{89222EFD-C3F2-486F-830C-3DB75018A967}" type="pres">
      <dgm:prSet presAssocID="{6FA77469-A187-41CA-97DB-88FB92A83C66}" presName="compNode" presStyleCnt="0"/>
      <dgm:spPr/>
    </dgm:pt>
    <dgm:pt modelId="{E0950EA0-ECB4-414A-A2CD-1A316FDECD0A}" type="pres">
      <dgm:prSet presAssocID="{6FA77469-A187-41CA-97DB-88FB92A83C66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730" b="730"/>
          </a:stretch>
        </a:blipFill>
      </dgm:spPr>
    </dgm:pt>
    <dgm:pt modelId="{76515694-3C0A-464D-B9DA-783AFBFF1691}" type="pres">
      <dgm:prSet presAssocID="{6FA77469-A187-41CA-97DB-88FB92A83C66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5C1D25E-2D75-49EC-B0E8-5CFC32A396EC}" srcId="{764F69BB-DFF9-4AB0-9D6B-F53FD3C73A6D}" destId="{6FA77469-A187-41CA-97DB-88FB92A83C66}" srcOrd="1" destOrd="0" parTransId="{AF124238-DE95-44F4-96B1-DD836D429BE0}" sibTransId="{01297C72-94F6-40B4-8107-60D291D28DEF}"/>
    <dgm:cxn modelId="{9F23824C-CC81-42E2-AA77-AB9E6B0D89DD}" type="presOf" srcId="{764F69BB-DFF9-4AB0-9D6B-F53FD3C73A6D}" destId="{28095347-138F-4C8B-A315-5E696803925B}" srcOrd="0" destOrd="0" presId="urn:microsoft.com/office/officeart/2005/8/layout/pList1"/>
    <dgm:cxn modelId="{47F3757F-DC5D-48B0-95A8-DEEB732C70EF}" type="presOf" srcId="{9C9AFDFE-30E9-4E52-9F8F-DD35F41D5EE4}" destId="{5291084F-B850-43A9-BAEC-281E2CF3D78E}" srcOrd="0" destOrd="0" presId="urn:microsoft.com/office/officeart/2005/8/layout/pList1"/>
    <dgm:cxn modelId="{053FA0B7-B1ED-4895-9E2E-EB6A329BE115}" type="presOf" srcId="{0A58751D-CB37-4E5A-AA56-2DB076C37749}" destId="{9722BFC0-82AF-4765-A450-3132037B3093}" srcOrd="0" destOrd="0" presId="urn:microsoft.com/office/officeart/2005/8/layout/pList1"/>
    <dgm:cxn modelId="{084A59E9-4733-4FC7-8B38-37582E97CCC4}" srcId="{764F69BB-DFF9-4AB0-9D6B-F53FD3C73A6D}" destId="{9C9AFDFE-30E9-4E52-9F8F-DD35F41D5EE4}" srcOrd="0" destOrd="0" parTransId="{312733CA-5A86-4451-8C98-DFE1C5E61B0C}" sibTransId="{0A58751D-CB37-4E5A-AA56-2DB076C37749}"/>
    <dgm:cxn modelId="{3DD9FAF9-F622-40E8-8BB6-48123B1F45D7}" type="presOf" srcId="{6FA77469-A187-41CA-97DB-88FB92A83C66}" destId="{76515694-3C0A-464D-B9DA-783AFBFF1691}" srcOrd="0" destOrd="0" presId="urn:microsoft.com/office/officeart/2005/8/layout/pList1"/>
    <dgm:cxn modelId="{F752F057-4DE1-4730-8282-2A06AB7C4DE7}" type="presParOf" srcId="{28095347-138F-4C8B-A315-5E696803925B}" destId="{45F695D7-0E7F-4DDA-BFFB-D12A89967176}" srcOrd="0" destOrd="0" presId="urn:microsoft.com/office/officeart/2005/8/layout/pList1"/>
    <dgm:cxn modelId="{DAB17FB9-814E-49B0-966B-6B63A1C30780}" type="presParOf" srcId="{45F695D7-0E7F-4DDA-BFFB-D12A89967176}" destId="{02F47079-8632-4892-A84C-8C6C2113E9F8}" srcOrd="0" destOrd="0" presId="urn:microsoft.com/office/officeart/2005/8/layout/pList1"/>
    <dgm:cxn modelId="{64456BAB-2B6C-424E-85E0-7992EC19AFE7}" type="presParOf" srcId="{45F695D7-0E7F-4DDA-BFFB-D12A89967176}" destId="{5291084F-B850-43A9-BAEC-281E2CF3D78E}" srcOrd="1" destOrd="0" presId="urn:microsoft.com/office/officeart/2005/8/layout/pList1"/>
    <dgm:cxn modelId="{24E69E17-B370-44F4-94A3-8C34B8FD5EFA}" type="presParOf" srcId="{28095347-138F-4C8B-A315-5E696803925B}" destId="{9722BFC0-82AF-4765-A450-3132037B3093}" srcOrd="1" destOrd="0" presId="urn:microsoft.com/office/officeart/2005/8/layout/pList1"/>
    <dgm:cxn modelId="{225DA7E8-DB63-404F-AC03-9952C83D8A97}" type="presParOf" srcId="{28095347-138F-4C8B-A315-5E696803925B}" destId="{89222EFD-C3F2-486F-830C-3DB75018A967}" srcOrd="2" destOrd="0" presId="urn:microsoft.com/office/officeart/2005/8/layout/pList1"/>
    <dgm:cxn modelId="{5EC7D59D-0551-403C-BA8D-2070F4E89D1C}" type="presParOf" srcId="{89222EFD-C3F2-486F-830C-3DB75018A967}" destId="{E0950EA0-ECB4-414A-A2CD-1A316FDECD0A}" srcOrd="0" destOrd="0" presId="urn:microsoft.com/office/officeart/2005/8/layout/pList1"/>
    <dgm:cxn modelId="{328DC1E6-41B1-48FF-A5C0-E101CB7CDAE3}" type="presParOf" srcId="{89222EFD-C3F2-486F-830C-3DB75018A967}" destId="{76515694-3C0A-464D-B9DA-783AFBFF169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BB0E1-FE89-404C-BE5E-61A4F1FD2777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A4C85584-3FCE-4ECD-9B50-655B204E34FD}">
      <dgm:prSet phldrT="[Текст]"/>
      <dgm:spPr/>
      <dgm:t>
        <a:bodyPr/>
        <a:lstStyle/>
        <a:p>
          <a:r>
            <a:rPr lang="ru-RU" dirty="0"/>
            <a:t>Ассемблер</a:t>
          </a:r>
        </a:p>
      </dgm:t>
    </dgm:pt>
    <dgm:pt modelId="{41C1B699-4463-4D15-89FA-CF1081B27B45}" type="parTrans" cxnId="{3AF7A6CA-AB2E-4D8A-B347-F2B72A58CBA4}">
      <dgm:prSet/>
      <dgm:spPr/>
      <dgm:t>
        <a:bodyPr/>
        <a:lstStyle/>
        <a:p>
          <a:endParaRPr lang="ru-RU"/>
        </a:p>
      </dgm:t>
    </dgm:pt>
    <dgm:pt modelId="{66F0E76E-36A7-4BE7-9B06-CF3FF1D78EC3}" type="sibTrans" cxnId="{3AF7A6CA-AB2E-4D8A-B347-F2B72A58CBA4}">
      <dgm:prSet/>
      <dgm:spPr/>
      <dgm:t>
        <a:bodyPr/>
        <a:lstStyle/>
        <a:p>
          <a:endParaRPr lang="ru-RU"/>
        </a:p>
      </dgm:t>
    </dgm:pt>
    <dgm:pt modelId="{1BBD2BD7-893E-40CF-BBFC-3216B253198C}">
      <dgm:prSet phldrT="[Текст]"/>
      <dgm:spPr/>
      <dgm:t>
        <a:bodyPr/>
        <a:lstStyle/>
        <a:p>
          <a:r>
            <a:rPr lang="ru-RU" dirty="0"/>
            <a:t>С</a:t>
          </a:r>
          <a:r>
            <a:rPr lang="en-US" dirty="0"/>
            <a:t>, </a:t>
          </a:r>
          <a:r>
            <a:rPr lang="ru-RU" dirty="0"/>
            <a:t>С++</a:t>
          </a:r>
        </a:p>
      </dgm:t>
    </dgm:pt>
    <dgm:pt modelId="{9DC1ED72-5D0D-4B56-845A-8427E5801188}" type="parTrans" cxnId="{285E7BDC-283D-4D07-A705-E9165ED75367}">
      <dgm:prSet/>
      <dgm:spPr/>
      <dgm:t>
        <a:bodyPr/>
        <a:lstStyle/>
        <a:p>
          <a:endParaRPr lang="ru-RU"/>
        </a:p>
      </dgm:t>
    </dgm:pt>
    <dgm:pt modelId="{5CE2EAB2-C2DA-41E4-AFFD-628FBB88F21B}" type="sibTrans" cxnId="{285E7BDC-283D-4D07-A705-E9165ED75367}">
      <dgm:prSet/>
      <dgm:spPr/>
      <dgm:t>
        <a:bodyPr/>
        <a:lstStyle/>
        <a:p>
          <a:endParaRPr lang="ru-RU"/>
        </a:p>
      </dgm:t>
    </dgm:pt>
    <dgm:pt modelId="{C9811514-BC9F-43EE-9C1B-8C5C61DF1790}">
      <dgm:prSet/>
      <dgm:spPr/>
      <dgm:t>
        <a:bodyPr/>
        <a:lstStyle/>
        <a:p>
          <a:r>
            <a:rPr lang="en-US" dirty="0"/>
            <a:t>Python</a:t>
          </a:r>
          <a:endParaRPr lang="ru-RU" dirty="0"/>
        </a:p>
      </dgm:t>
    </dgm:pt>
    <dgm:pt modelId="{63DA18D5-E3F7-4B7F-A4B3-018024E6D869}" type="parTrans" cxnId="{7FCCFA02-0A79-4D3D-92C9-F45F9C6C2724}">
      <dgm:prSet/>
      <dgm:spPr/>
      <dgm:t>
        <a:bodyPr/>
        <a:lstStyle/>
        <a:p>
          <a:endParaRPr lang="ru-RU"/>
        </a:p>
      </dgm:t>
    </dgm:pt>
    <dgm:pt modelId="{BA8BD462-3EC0-46B2-B7C7-80C91DA39A10}" type="sibTrans" cxnId="{7FCCFA02-0A79-4D3D-92C9-F45F9C6C2724}">
      <dgm:prSet/>
      <dgm:spPr/>
      <dgm:t>
        <a:bodyPr/>
        <a:lstStyle/>
        <a:p>
          <a:endParaRPr lang="ru-RU"/>
        </a:p>
      </dgm:t>
    </dgm:pt>
    <dgm:pt modelId="{1B90F8F1-B26F-41B1-8A69-BC1F3EBA896F}">
      <dgm:prSet/>
      <dgm:spPr/>
      <dgm:t>
        <a:bodyPr/>
        <a:lstStyle/>
        <a:p>
          <a:r>
            <a:rPr lang="en-US"/>
            <a:t>Arduino</a:t>
          </a:r>
          <a:endParaRPr lang="ru-RU" dirty="0"/>
        </a:p>
      </dgm:t>
    </dgm:pt>
    <dgm:pt modelId="{2ECF24FD-7FE4-4FD9-9CF0-3B4CB4B29064}" type="parTrans" cxnId="{11DE9299-8A4A-4EAA-9DB0-A5E54C1DDE79}">
      <dgm:prSet/>
      <dgm:spPr/>
      <dgm:t>
        <a:bodyPr/>
        <a:lstStyle/>
        <a:p>
          <a:endParaRPr lang="ru-RU"/>
        </a:p>
      </dgm:t>
    </dgm:pt>
    <dgm:pt modelId="{B19A9D79-009F-44D9-88DD-1AEB4FC6615F}" type="sibTrans" cxnId="{11DE9299-8A4A-4EAA-9DB0-A5E54C1DDE79}">
      <dgm:prSet/>
      <dgm:spPr/>
      <dgm:t>
        <a:bodyPr/>
        <a:lstStyle/>
        <a:p>
          <a:endParaRPr lang="ru-RU"/>
        </a:p>
      </dgm:t>
    </dgm:pt>
    <dgm:pt modelId="{8FD15B49-7CD9-4C92-8AC9-5B5A2112983C}">
      <dgm:prSet/>
      <dgm:spPr/>
      <dgm:t>
        <a:bodyPr/>
        <a:lstStyle/>
        <a:p>
          <a:r>
            <a:rPr lang="en-US" dirty="0" err="1"/>
            <a:t>GoLang</a:t>
          </a:r>
          <a:r>
            <a:rPr lang="en-US" dirty="0"/>
            <a:t>, Rust </a:t>
          </a:r>
          <a:r>
            <a:rPr lang="ru-RU" dirty="0"/>
            <a:t>и т.д.</a:t>
          </a:r>
        </a:p>
      </dgm:t>
    </dgm:pt>
    <dgm:pt modelId="{56639AB3-087C-4D4B-995D-624B1C9BF3B1}" type="parTrans" cxnId="{9F192749-49CA-402E-981A-4561E269A06F}">
      <dgm:prSet/>
      <dgm:spPr/>
      <dgm:t>
        <a:bodyPr/>
        <a:lstStyle/>
        <a:p>
          <a:endParaRPr lang="ru-RU"/>
        </a:p>
      </dgm:t>
    </dgm:pt>
    <dgm:pt modelId="{3BA08236-0811-4676-8AA8-59CD482655E9}" type="sibTrans" cxnId="{9F192749-49CA-402E-981A-4561E269A06F}">
      <dgm:prSet/>
      <dgm:spPr/>
      <dgm:t>
        <a:bodyPr/>
        <a:lstStyle/>
        <a:p>
          <a:endParaRPr lang="ru-RU"/>
        </a:p>
      </dgm:t>
    </dgm:pt>
    <dgm:pt modelId="{4CC0B23F-A3CE-4DEB-A2A4-53362D3A5883}" type="pres">
      <dgm:prSet presAssocID="{77EBB0E1-FE89-404C-BE5E-61A4F1FD2777}" presName="outerComposite" presStyleCnt="0">
        <dgm:presLayoutVars>
          <dgm:chMax val="5"/>
          <dgm:dir/>
          <dgm:resizeHandles val="exact"/>
        </dgm:presLayoutVars>
      </dgm:prSet>
      <dgm:spPr/>
    </dgm:pt>
    <dgm:pt modelId="{2BE9D186-457D-470A-97B6-52189D6A189B}" type="pres">
      <dgm:prSet presAssocID="{77EBB0E1-FE89-404C-BE5E-61A4F1FD2777}" presName="dummyMaxCanvas" presStyleCnt="0">
        <dgm:presLayoutVars/>
      </dgm:prSet>
      <dgm:spPr/>
    </dgm:pt>
    <dgm:pt modelId="{B5F2FB3E-9170-4ED3-89C8-6346A8186B9B}" type="pres">
      <dgm:prSet presAssocID="{77EBB0E1-FE89-404C-BE5E-61A4F1FD2777}" presName="FiveNodes_1" presStyleLbl="node1" presStyleIdx="0" presStyleCnt="5">
        <dgm:presLayoutVars>
          <dgm:bulletEnabled val="1"/>
        </dgm:presLayoutVars>
      </dgm:prSet>
      <dgm:spPr/>
    </dgm:pt>
    <dgm:pt modelId="{EDE92895-FED5-4B9D-8B6D-7C2320ED907C}" type="pres">
      <dgm:prSet presAssocID="{77EBB0E1-FE89-404C-BE5E-61A4F1FD2777}" presName="FiveNodes_2" presStyleLbl="node1" presStyleIdx="1" presStyleCnt="5">
        <dgm:presLayoutVars>
          <dgm:bulletEnabled val="1"/>
        </dgm:presLayoutVars>
      </dgm:prSet>
      <dgm:spPr/>
    </dgm:pt>
    <dgm:pt modelId="{C53BA393-2E04-4974-9936-CD22CBBF39C0}" type="pres">
      <dgm:prSet presAssocID="{77EBB0E1-FE89-404C-BE5E-61A4F1FD2777}" presName="FiveNodes_3" presStyleLbl="node1" presStyleIdx="2" presStyleCnt="5">
        <dgm:presLayoutVars>
          <dgm:bulletEnabled val="1"/>
        </dgm:presLayoutVars>
      </dgm:prSet>
      <dgm:spPr/>
    </dgm:pt>
    <dgm:pt modelId="{64F8AC8C-0A34-49E8-B346-EE1E167196C6}" type="pres">
      <dgm:prSet presAssocID="{77EBB0E1-FE89-404C-BE5E-61A4F1FD2777}" presName="FiveNodes_4" presStyleLbl="node1" presStyleIdx="3" presStyleCnt="5">
        <dgm:presLayoutVars>
          <dgm:bulletEnabled val="1"/>
        </dgm:presLayoutVars>
      </dgm:prSet>
      <dgm:spPr/>
    </dgm:pt>
    <dgm:pt modelId="{FD5DFA03-B6A9-41F9-95F1-C50CC20DDB7E}" type="pres">
      <dgm:prSet presAssocID="{77EBB0E1-FE89-404C-BE5E-61A4F1FD2777}" presName="FiveNodes_5" presStyleLbl="node1" presStyleIdx="4" presStyleCnt="5">
        <dgm:presLayoutVars>
          <dgm:bulletEnabled val="1"/>
        </dgm:presLayoutVars>
      </dgm:prSet>
      <dgm:spPr/>
    </dgm:pt>
    <dgm:pt modelId="{C117C1D9-D1E7-4779-8DF2-F3A6904A83A5}" type="pres">
      <dgm:prSet presAssocID="{77EBB0E1-FE89-404C-BE5E-61A4F1FD2777}" presName="FiveConn_1-2" presStyleLbl="fgAccFollowNode1" presStyleIdx="0" presStyleCnt="4">
        <dgm:presLayoutVars>
          <dgm:bulletEnabled val="1"/>
        </dgm:presLayoutVars>
      </dgm:prSet>
      <dgm:spPr/>
    </dgm:pt>
    <dgm:pt modelId="{324A605E-3D5F-425D-BA80-C561724DEE8D}" type="pres">
      <dgm:prSet presAssocID="{77EBB0E1-FE89-404C-BE5E-61A4F1FD2777}" presName="FiveConn_2-3" presStyleLbl="fgAccFollowNode1" presStyleIdx="1" presStyleCnt="4">
        <dgm:presLayoutVars>
          <dgm:bulletEnabled val="1"/>
        </dgm:presLayoutVars>
      </dgm:prSet>
      <dgm:spPr/>
    </dgm:pt>
    <dgm:pt modelId="{8D72991B-6938-4D00-A571-1B29EA4BC3E7}" type="pres">
      <dgm:prSet presAssocID="{77EBB0E1-FE89-404C-BE5E-61A4F1FD2777}" presName="FiveConn_3-4" presStyleLbl="fgAccFollowNode1" presStyleIdx="2" presStyleCnt="4">
        <dgm:presLayoutVars>
          <dgm:bulletEnabled val="1"/>
        </dgm:presLayoutVars>
      </dgm:prSet>
      <dgm:spPr/>
    </dgm:pt>
    <dgm:pt modelId="{BD7E00CC-C72C-4442-B07C-808F5FCB9D07}" type="pres">
      <dgm:prSet presAssocID="{77EBB0E1-FE89-404C-BE5E-61A4F1FD2777}" presName="FiveConn_4-5" presStyleLbl="fgAccFollowNode1" presStyleIdx="3" presStyleCnt="4">
        <dgm:presLayoutVars>
          <dgm:bulletEnabled val="1"/>
        </dgm:presLayoutVars>
      </dgm:prSet>
      <dgm:spPr/>
    </dgm:pt>
    <dgm:pt modelId="{9F00FD91-59DE-4E5D-87D4-6CCEADECBEE8}" type="pres">
      <dgm:prSet presAssocID="{77EBB0E1-FE89-404C-BE5E-61A4F1FD2777}" presName="FiveNodes_1_text" presStyleLbl="node1" presStyleIdx="4" presStyleCnt="5">
        <dgm:presLayoutVars>
          <dgm:bulletEnabled val="1"/>
        </dgm:presLayoutVars>
      </dgm:prSet>
      <dgm:spPr/>
    </dgm:pt>
    <dgm:pt modelId="{E298A0B6-47AC-4EE2-9510-ECBEDC0BC42A}" type="pres">
      <dgm:prSet presAssocID="{77EBB0E1-FE89-404C-BE5E-61A4F1FD2777}" presName="FiveNodes_2_text" presStyleLbl="node1" presStyleIdx="4" presStyleCnt="5">
        <dgm:presLayoutVars>
          <dgm:bulletEnabled val="1"/>
        </dgm:presLayoutVars>
      </dgm:prSet>
      <dgm:spPr/>
    </dgm:pt>
    <dgm:pt modelId="{602C96EE-A87F-4C9E-ABF6-D2BD91254DA2}" type="pres">
      <dgm:prSet presAssocID="{77EBB0E1-FE89-404C-BE5E-61A4F1FD2777}" presName="FiveNodes_3_text" presStyleLbl="node1" presStyleIdx="4" presStyleCnt="5">
        <dgm:presLayoutVars>
          <dgm:bulletEnabled val="1"/>
        </dgm:presLayoutVars>
      </dgm:prSet>
      <dgm:spPr/>
    </dgm:pt>
    <dgm:pt modelId="{A9DB504E-427B-447B-89BD-3718B3AE2394}" type="pres">
      <dgm:prSet presAssocID="{77EBB0E1-FE89-404C-BE5E-61A4F1FD2777}" presName="FiveNodes_4_text" presStyleLbl="node1" presStyleIdx="4" presStyleCnt="5">
        <dgm:presLayoutVars>
          <dgm:bulletEnabled val="1"/>
        </dgm:presLayoutVars>
      </dgm:prSet>
      <dgm:spPr/>
    </dgm:pt>
    <dgm:pt modelId="{487666BB-EB91-4AE7-A33D-1956A8F74032}" type="pres">
      <dgm:prSet presAssocID="{77EBB0E1-FE89-404C-BE5E-61A4F1FD277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FCCFA02-0A79-4D3D-92C9-F45F9C6C2724}" srcId="{77EBB0E1-FE89-404C-BE5E-61A4F1FD2777}" destId="{C9811514-BC9F-43EE-9C1B-8C5C61DF1790}" srcOrd="3" destOrd="0" parTransId="{63DA18D5-E3F7-4B7F-A4B3-018024E6D869}" sibTransId="{BA8BD462-3EC0-46B2-B7C7-80C91DA39A10}"/>
    <dgm:cxn modelId="{4C96A70A-5441-46D4-97CD-8F0365B4092F}" type="presOf" srcId="{66F0E76E-36A7-4BE7-9B06-CF3FF1D78EC3}" destId="{C117C1D9-D1E7-4779-8DF2-F3A6904A83A5}" srcOrd="0" destOrd="0" presId="urn:microsoft.com/office/officeart/2005/8/layout/vProcess5"/>
    <dgm:cxn modelId="{B0AD7310-A899-4996-8CFD-E97FE1DF1168}" type="presOf" srcId="{1BBD2BD7-893E-40CF-BBFC-3216B253198C}" destId="{EDE92895-FED5-4B9D-8B6D-7C2320ED907C}" srcOrd="0" destOrd="0" presId="urn:microsoft.com/office/officeart/2005/8/layout/vProcess5"/>
    <dgm:cxn modelId="{7794C117-2A92-454A-8D6D-9FF8EAB3FDEC}" type="presOf" srcId="{BA8BD462-3EC0-46B2-B7C7-80C91DA39A10}" destId="{BD7E00CC-C72C-4442-B07C-808F5FCB9D07}" srcOrd="0" destOrd="0" presId="urn:microsoft.com/office/officeart/2005/8/layout/vProcess5"/>
    <dgm:cxn modelId="{2F96F122-94C3-4F27-B5EB-B9089612B2E5}" type="presOf" srcId="{5CE2EAB2-C2DA-41E4-AFFD-628FBB88F21B}" destId="{324A605E-3D5F-425D-BA80-C561724DEE8D}" srcOrd="0" destOrd="0" presId="urn:microsoft.com/office/officeart/2005/8/layout/vProcess5"/>
    <dgm:cxn modelId="{D5F0E62E-486D-48C5-8CE4-CC4777F7AC44}" type="presOf" srcId="{1B90F8F1-B26F-41B1-8A69-BC1F3EBA896F}" destId="{C53BA393-2E04-4974-9936-CD22CBBF39C0}" srcOrd="0" destOrd="0" presId="urn:microsoft.com/office/officeart/2005/8/layout/vProcess5"/>
    <dgm:cxn modelId="{01FAC137-4343-4130-99FD-776FB0750010}" type="presOf" srcId="{8FD15B49-7CD9-4C92-8AC9-5B5A2112983C}" destId="{487666BB-EB91-4AE7-A33D-1956A8F74032}" srcOrd="1" destOrd="0" presId="urn:microsoft.com/office/officeart/2005/8/layout/vProcess5"/>
    <dgm:cxn modelId="{813D0265-0B24-47B3-B7F7-8234D1614517}" type="presOf" srcId="{1B90F8F1-B26F-41B1-8A69-BC1F3EBA896F}" destId="{602C96EE-A87F-4C9E-ABF6-D2BD91254DA2}" srcOrd="1" destOrd="0" presId="urn:microsoft.com/office/officeart/2005/8/layout/vProcess5"/>
    <dgm:cxn modelId="{9F192749-49CA-402E-981A-4561E269A06F}" srcId="{77EBB0E1-FE89-404C-BE5E-61A4F1FD2777}" destId="{8FD15B49-7CD9-4C92-8AC9-5B5A2112983C}" srcOrd="4" destOrd="0" parTransId="{56639AB3-087C-4D4B-995D-624B1C9BF3B1}" sibTransId="{3BA08236-0811-4676-8AA8-59CD482655E9}"/>
    <dgm:cxn modelId="{4A892780-32C0-4C3F-B202-B5DE8C932224}" type="presOf" srcId="{A4C85584-3FCE-4ECD-9B50-655B204E34FD}" destId="{B5F2FB3E-9170-4ED3-89C8-6346A8186B9B}" srcOrd="0" destOrd="0" presId="urn:microsoft.com/office/officeart/2005/8/layout/vProcess5"/>
    <dgm:cxn modelId="{11DE9299-8A4A-4EAA-9DB0-A5E54C1DDE79}" srcId="{77EBB0E1-FE89-404C-BE5E-61A4F1FD2777}" destId="{1B90F8F1-B26F-41B1-8A69-BC1F3EBA896F}" srcOrd="2" destOrd="0" parTransId="{2ECF24FD-7FE4-4FD9-9CF0-3B4CB4B29064}" sibTransId="{B19A9D79-009F-44D9-88DD-1AEB4FC6615F}"/>
    <dgm:cxn modelId="{20E0559A-2025-4E47-A464-DCC80B857205}" type="presOf" srcId="{1BBD2BD7-893E-40CF-BBFC-3216B253198C}" destId="{E298A0B6-47AC-4EE2-9510-ECBEDC0BC42A}" srcOrd="1" destOrd="0" presId="urn:microsoft.com/office/officeart/2005/8/layout/vProcess5"/>
    <dgm:cxn modelId="{549326A1-5A8E-49D7-94B4-F73C0425DF2F}" type="presOf" srcId="{B19A9D79-009F-44D9-88DD-1AEB4FC6615F}" destId="{8D72991B-6938-4D00-A571-1B29EA4BC3E7}" srcOrd="0" destOrd="0" presId="urn:microsoft.com/office/officeart/2005/8/layout/vProcess5"/>
    <dgm:cxn modelId="{AEAEA6B3-653D-4CDE-82B8-B21FDACEF441}" type="presOf" srcId="{77EBB0E1-FE89-404C-BE5E-61A4F1FD2777}" destId="{4CC0B23F-A3CE-4DEB-A2A4-53362D3A5883}" srcOrd="0" destOrd="0" presId="urn:microsoft.com/office/officeart/2005/8/layout/vProcess5"/>
    <dgm:cxn modelId="{1D3553B8-106A-4BFB-86E7-4DBEA723614E}" type="presOf" srcId="{C9811514-BC9F-43EE-9C1B-8C5C61DF1790}" destId="{64F8AC8C-0A34-49E8-B346-EE1E167196C6}" srcOrd="0" destOrd="0" presId="urn:microsoft.com/office/officeart/2005/8/layout/vProcess5"/>
    <dgm:cxn modelId="{3AF7A6CA-AB2E-4D8A-B347-F2B72A58CBA4}" srcId="{77EBB0E1-FE89-404C-BE5E-61A4F1FD2777}" destId="{A4C85584-3FCE-4ECD-9B50-655B204E34FD}" srcOrd="0" destOrd="0" parTransId="{41C1B699-4463-4D15-89FA-CF1081B27B45}" sibTransId="{66F0E76E-36A7-4BE7-9B06-CF3FF1D78EC3}"/>
    <dgm:cxn modelId="{285E7BDC-283D-4D07-A705-E9165ED75367}" srcId="{77EBB0E1-FE89-404C-BE5E-61A4F1FD2777}" destId="{1BBD2BD7-893E-40CF-BBFC-3216B253198C}" srcOrd="1" destOrd="0" parTransId="{9DC1ED72-5D0D-4B56-845A-8427E5801188}" sibTransId="{5CE2EAB2-C2DA-41E4-AFFD-628FBB88F21B}"/>
    <dgm:cxn modelId="{BDE694E2-099D-44B2-AF85-E1D9C9E9AF97}" type="presOf" srcId="{A4C85584-3FCE-4ECD-9B50-655B204E34FD}" destId="{9F00FD91-59DE-4E5D-87D4-6CCEADECBEE8}" srcOrd="1" destOrd="0" presId="urn:microsoft.com/office/officeart/2005/8/layout/vProcess5"/>
    <dgm:cxn modelId="{D08EE8EF-8451-4E1A-AE1C-BD9ECFE1AAD0}" type="presOf" srcId="{8FD15B49-7CD9-4C92-8AC9-5B5A2112983C}" destId="{FD5DFA03-B6A9-41F9-95F1-C50CC20DDB7E}" srcOrd="0" destOrd="0" presId="urn:microsoft.com/office/officeart/2005/8/layout/vProcess5"/>
    <dgm:cxn modelId="{B3C3E1FD-E4C5-4535-8CCD-AF17195577BC}" type="presOf" srcId="{C9811514-BC9F-43EE-9C1B-8C5C61DF1790}" destId="{A9DB504E-427B-447B-89BD-3718B3AE2394}" srcOrd="1" destOrd="0" presId="urn:microsoft.com/office/officeart/2005/8/layout/vProcess5"/>
    <dgm:cxn modelId="{2161B214-4CCF-4EA1-9CC6-165DB02AF386}" type="presParOf" srcId="{4CC0B23F-A3CE-4DEB-A2A4-53362D3A5883}" destId="{2BE9D186-457D-470A-97B6-52189D6A189B}" srcOrd="0" destOrd="0" presId="urn:microsoft.com/office/officeart/2005/8/layout/vProcess5"/>
    <dgm:cxn modelId="{0ADF5E73-A840-4ACB-AEBA-818F71EC99D1}" type="presParOf" srcId="{4CC0B23F-A3CE-4DEB-A2A4-53362D3A5883}" destId="{B5F2FB3E-9170-4ED3-89C8-6346A8186B9B}" srcOrd="1" destOrd="0" presId="urn:microsoft.com/office/officeart/2005/8/layout/vProcess5"/>
    <dgm:cxn modelId="{AF1CECE7-C26A-4C6D-B4FF-18EB2A011AA7}" type="presParOf" srcId="{4CC0B23F-A3CE-4DEB-A2A4-53362D3A5883}" destId="{EDE92895-FED5-4B9D-8B6D-7C2320ED907C}" srcOrd="2" destOrd="0" presId="urn:microsoft.com/office/officeart/2005/8/layout/vProcess5"/>
    <dgm:cxn modelId="{4076805C-C9E3-4371-972A-0D3DC59C1B35}" type="presParOf" srcId="{4CC0B23F-A3CE-4DEB-A2A4-53362D3A5883}" destId="{C53BA393-2E04-4974-9936-CD22CBBF39C0}" srcOrd="3" destOrd="0" presId="urn:microsoft.com/office/officeart/2005/8/layout/vProcess5"/>
    <dgm:cxn modelId="{E5611242-EA15-431B-AB35-4DF95C42CE7D}" type="presParOf" srcId="{4CC0B23F-A3CE-4DEB-A2A4-53362D3A5883}" destId="{64F8AC8C-0A34-49E8-B346-EE1E167196C6}" srcOrd="4" destOrd="0" presId="urn:microsoft.com/office/officeart/2005/8/layout/vProcess5"/>
    <dgm:cxn modelId="{D6398747-B624-4FD1-AC63-89C2BB6DD3C7}" type="presParOf" srcId="{4CC0B23F-A3CE-4DEB-A2A4-53362D3A5883}" destId="{FD5DFA03-B6A9-41F9-95F1-C50CC20DDB7E}" srcOrd="5" destOrd="0" presId="urn:microsoft.com/office/officeart/2005/8/layout/vProcess5"/>
    <dgm:cxn modelId="{562BDF29-F2D4-4D2E-B604-0B5551070212}" type="presParOf" srcId="{4CC0B23F-A3CE-4DEB-A2A4-53362D3A5883}" destId="{C117C1D9-D1E7-4779-8DF2-F3A6904A83A5}" srcOrd="6" destOrd="0" presId="urn:microsoft.com/office/officeart/2005/8/layout/vProcess5"/>
    <dgm:cxn modelId="{BE447A5B-635C-4487-9AE3-08F761E35EA7}" type="presParOf" srcId="{4CC0B23F-A3CE-4DEB-A2A4-53362D3A5883}" destId="{324A605E-3D5F-425D-BA80-C561724DEE8D}" srcOrd="7" destOrd="0" presId="urn:microsoft.com/office/officeart/2005/8/layout/vProcess5"/>
    <dgm:cxn modelId="{2AF4ED60-1709-47BF-B1BC-D0083FE00475}" type="presParOf" srcId="{4CC0B23F-A3CE-4DEB-A2A4-53362D3A5883}" destId="{8D72991B-6938-4D00-A571-1B29EA4BC3E7}" srcOrd="8" destOrd="0" presId="urn:microsoft.com/office/officeart/2005/8/layout/vProcess5"/>
    <dgm:cxn modelId="{1AEB3AEB-1FD7-4FF2-9D01-80C15229BF9D}" type="presParOf" srcId="{4CC0B23F-A3CE-4DEB-A2A4-53362D3A5883}" destId="{BD7E00CC-C72C-4442-B07C-808F5FCB9D07}" srcOrd="9" destOrd="0" presId="urn:microsoft.com/office/officeart/2005/8/layout/vProcess5"/>
    <dgm:cxn modelId="{9E7C4EC5-1824-49D9-BFD7-11EBEC1B9088}" type="presParOf" srcId="{4CC0B23F-A3CE-4DEB-A2A4-53362D3A5883}" destId="{9F00FD91-59DE-4E5D-87D4-6CCEADECBEE8}" srcOrd="10" destOrd="0" presId="urn:microsoft.com/office/officeart/2005/8/layout/vProcess5"/>
    <dgm:cxn modelId="{81AF73E1-DB52-417D-A4BF-654DA8BD47D0}" type="presParOf" srcId="{4CC0B23F-A3CE-4DEB-A2A4-53362D3A5883}" destId="{E298A0B6-47AC-4EE2-9510-ECBEDC0BC42A}" srcOrd="11" destOrd="0" presId="urn:microsoft.com/office/officeart/2005/8/layout/vProcess5"/>
    <dgm:cxn modelId="{9B3FCF51-867B-465F-905D-1B438CB9846B}" type="presParOf" srcId="{4CC0B23F-A3CE-4DEB-A2A4-53362D3A5883}" destId="{602C96EE-A87F-4C9E-ABF6-D2BD91254DA2}" srcOrd="12" destOrd="0" presId="urn:microsoft.com/office/officeart/2005/8/layout/vProcess5"/>
    <dgm:cxn modelId="{AEEB4A50-02AB-4A48-9388-720AAF1D5CCA}" type="presParOf" srcId="{4CC0B23F-A3CE-4DEB-A2A4-53362D3A5883}" destId="{A9DB504E-427B-447B-89BD-3718B3AE2394}" srcOrd="13" destOrd="0" presId="urn:microsoft.com/office/officeart/2005/8/layout/vProcess5"/>
    <dgm:cxn modelId="{F85FA3AC-80D4-4D81-B9E9-80BA2D44712B}" type="presParOf" srcId="{4CC0B23F-A3CE-4DEB-A2A4-53362D3A5883}" destId="{487666BB-EB91-4AE7-A33D-1956A8F7403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96715C-1362-4B68-A3DE-AA204385904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8618C5A7-0FB7-4AC8-A971-4EDD152C5C81}">
      <dgm:prSet phldrT="[Текст]"/>
      <dgm:spPr/>
      <dgm:t>
        <a:bodyPr/>
        <a:lstStyle/>
        <a:p>
          <a:r>
            <a:rPr lang="en-US" dirty="0"/>
            <a:t>I2C</a:t>
          </a:r>
          <a:endParaRPr lang="ru-RU" dirty="0"/>
        </a:p>
      </dgm:t>
    </dgm:pt>
    <dgm:pt modelId="{73BD2B14-B3A9-4372-8D84-CFCFCC8B5C93}" type="parTrans" cxnId="{86BFAAE3-C9D3-4236-AE43-A68CEC2124A8}">
      <dgm:prSet/>
      <dgm:spPr/>
      <dgm:t>
        <a:bodyPr/>
        <a:lstStyle/>
        <a:p>
          <a:endParaRPr lang="ru-RU"/>
        </a:p>
      </dgm:t>
    </dgm:pt>
    <dgm:pt modelId="{14B4FA2F-1EF7-4390-80C1-851D41EA177D}" type="sibTrans" cxnId="{86BFAAE3-C9D3-4236-AE43-A68CEC2124A8}">
      <dgm:prSet/>
      <dgm:spPr/>
      <dgm:t>
        <a:bodyPr/>
        <a:lstStyle/>
        <a:p>
          <a:endParaRPr lang="ru-RU"/>
        </a:p>
      </dgm:t>
    </dgm:pt>
    <dgm:pt modelId="{3206022D-4CDF-48B6-93A1-FCD18747B85E}">
      <dgm:prSet phldrT="[Текст]"/>
      <dgm:spPr/>
      <dgm:t>
        <a:bodyPr/>
        <a:lstStyle/>
        <a:p>
          <a:r>
            <a:rPr lang="en-US" dirty="0"/>
            <a:t>UART</a:t>
          </a:r>
          <a:endParaRPr lang="ru-RU" dirty="0"/>
        </a:p>
      </dgm:t>
    </dgm:pt>
    <dgm:pt modelId="{F0F57AF1-71B4-44EF-A194-404902C004E2}" type="parTrans" cxnId="{78286607-9F9A-4558-9504-3B54C535231A}">
      <dgm:prSet/>
      <dgm:spPr/>
      <dgm:t>
        <a:bodyPr/>
        <a:lstStyle/>
        <a:p>
          <a:endParaRPr lang="ru-RU"/>
        </a:p>
      </dgm:t>
    </dgm:pt>
    <dgm:pt modelId="{7013FB9E-50BB-4DD2-842E-584B68A61015}" type="sibTrans" cxnId="{78286607-9F9A-4558-9504-3B54C535231A}">
      <dgm:prSet/>
      <dgm:spPr/>
      <dgm:t>
        <a:bodyPr/>
        <a:lstStyle/>
        <a:p>
          <a:endParaRPr lang="ru-RU"/>
        </a:p>
      </dgm:t>
    </dgm:pt>
    <dgm:pt modelId="{4823AB0C-4EC9-4D73-ACDA-68ACBFA7AAA1}">
      <dgm:prSet phldrT="[Текст]"/>
      <dgm:spPr/>
      <dgm:t>
        <a:bodyPr/>
        <a:lstStyle/>
        <a:p>
          <a:r>
            <a:rPr lang="en-US" dirty="0"/>
            <a:t>SPI</a:t>
          </a:r>
          <a:endParaRPr lang="ru-RU" dirty="0"/>
        </a:p>
      </dgm:t>
    </dgm:pt>
    <dgm:pt modelId="{048673A0-7707-4CBE-AAC8-5DC79F950114}" type="parTrans" cxnId="{B85E5268-C884-4131-969D-B681DDABEBF5}">
      <dgm:prSet/>
      <dgm:spPr/>
      <dgm:t>
        <a:bodyPr/>
        <a:lstStyle/>
        <a:p>
          <a:endParaRPr lang="ru-RU"/>
        </a:p>
      </dgm:t>
    </dgm:pt>
    <dgm:pt modelId="{6B2A25DF-81F9-4A0A-AAD2-3AC100884FD2}" type="sibTrans" cxnId="{B85E5268-C884-4131-969D-B681DDABEBF5}">
      <dgm:prSet/>
      <dgm:spPr/>
      <dgm:t>
        <a:bodyPr/>
        <a:lstStyle/>
        <a:p>
          <a:endParaRPr lang="ru-RU"/>
        </a:p>
      </dgm:t>
    </dgm:pt>
    <dgm:pt modelId="{7EEE31B6-F48B-466F-9F64-E82FA01E33F5}">
      <dgm:prSet phldrT="[Текст]"/>
      <dgm:spPr/>
      <dgm:t>
        <a:bodyPr/>
        <a:lstStyle/>
        <a:p>
          <a:r>
            <a:rPr lang="en-US" dirty="0"/>
            <a:t>I2S</a:t>
          </a:r>
          <a:endParaRPr lang="ru-RU" dirty="0"/>
        </a:p>
      </dgm:t>
    </dgm:pt>
    <dgm:pt modelId="{5B443EAE-6FA9-46A0-B24A-686258240D38}" type="parTrans" cxnId="{F23D3DDB-2D09-48CE-AAEA-216F5650736F}">
      <dgm:prSet/>
      <dgm:spPr/>
      <dgm:t>
        <a:bodyPr/>
        <a:lstStyle/>
        <a:p>
          <a:endParaRPr lang="ru-RU"/>
        </a:p>
      </dgm:t>
    </dgm:pt>
    <dgm:pt modelId="{D16697A2-231B-4818-A1E1-A376EECBEAE9}" type="sibTrans" cxnId="{F23D3DDB-2D09-48CE-AAEA-216F5650736F}">
      <dgm:prSet/>
      <dgm:spPr/>
      <dgm:t>
        <a:bodyPr/>
        <a:lstStyle/>
        <a:p>
          <a:endParaRPr lang="ru-RU"/>
        </a:p>
      </dgm:t>
    </dgm:pt>
    <dgm:pt modelId="{E150541A-C2A8-491A-BCC9-9F17D3BF5909}">
      <dgm:prSet phldrT="[Текст]"/>
      <dgm:spPr/>
      <dgm:t>
        <a:bodyPr/>
        <a:lstStyle/>
        <a:p>
          <a:r>
            <a:rPr lang="en-US" dirty="0"/>
            <a:t>USB</a:t>
          </a:r>
          <a:endParaRPr lang="ru-RU" dirty="0"/>
        </a:p>
      </dgm:t>
    </dgm:pt>
    <dgm:pt modelId="{329E12BB-8159-44A2-86D2-F8A8A7F0F125}" type="parTrans" cxnId="{90B40E5F-FBC1-405C-B4C9-02C382F01461}">
      <dgm:prSet/>
      <dgm:spPr/>
      <dgm:t>
        <a:bodyPr/>
        <a:lstStyle/>
        <a:p>
          <a:endParaRPr lang="ru-RU"/>
        </a:p>
      </dgm:t>
    </dgm:pt>
    <dgm:pt modelId="{AB044116-8012-4719-A92C-118CD5ED24CB}" type="sibTrans" cxnId="{90B40E5F-FBC1-405C-B4C9-02C382F01461}">
      <dgm:prSet/>
      <dgm:spPr/>
      <dgm:t>
        <a:bodyPr/>
        <a:lstStyle/>
        <a:p>
          <a:endParaRPr lang="ru-RU"/>
        </a:p>
      </dgm:t>
    </dgm:pt>
    <dgm:pt modelId="{11E9E81E-7043-4C0B-AA42-A80B19B9E045}">
      <dgm:prSet/>
      <dgm:spPr/>
      <dgm:t>
        <a:bodyPr/>
        <a:lstStyle/>
        <a:p>
          <a:r>
            <a:rPr lang="en-US" dirty="0"/>
            <a:t>1Wire</a:t>
          </a:r>
          <a:endParaRPr lang="ru-RU" dirty="0"/>
        </a:p>
      </dgm:t>
    </dgm:pt>
    <dgm:pt modelId="{6BF815D4-9D1B-4935-A772-54694F8A961A}" type="parTrans" cxnId="{B1916A76-E16E-4C90-8DA8-AB113FEAEA4E}">
      <dgm:prSet/>
      <dgm:spPr/>
      <dgm:t>
        <a:bodyPr/>
        <a:lstStyle/>
        <a:p>
          <a:endParaRPr lang="ru-RU"/>
        </a:p>
      </dgm:t>
    </dgm:pt>
    <dgm:pt modelId="{A9385ADD-23A7-4C91-A3DC-3336CFD4E0B5}" type="sibTrans" cxnId="{B1916A76-E16E-4C90-8DA8-AB113FEAEA4E}">
      <dgm:prSet/>
      <dgm:spPr/>
      <dgm:t>
        <a:bodyPr/>
        <a:lstStyle/>
        <a:p>
          <a:endParaRPr lang="ru-RU"/>
        </a:p>
      </dgm:t>
    </dgm:pt>
    <dgm:pt modelId="{21B5186D-785C-4518-B55E-1EB115CE51E0}">
      <dgm:prSet/>
      <dgm:spPr/>
      <dgm:t>
        <a:bodyPr/>
        <a:lstStyle/>
        <a:p>
          <a:r>
            <a:rPr lang="en-US" dirty="0"/>
            <a:t>CAN</a:t>
          </a:r>
          <a:endParaRPr lang="ru-RU" dirty="0"/>
        </a:p>
      </dgm:t>
    </dgm:pt>
    <dgm:pt modelId="{C107B90A-A748-49E1-A9D1-96CBD67628B8}" type="parTrans" cxnId="{D994B9D1-2DB9-417B-B040-5E9FA88A5149}">
      <dgm:prSet/>
      <dgm:spPr/>
      <dgm:t>
        <a:bodyPr/>
        <a:lstStyle/>
        <a:p>
          <a:endParaRPr lang="ru-RU"/>
        </a:p>
      </dgm:t>
    </dgm:pt>
    <dgm:pt modelId="{E9C57703-0A27-4498-A0E2-7676C11FC474}" type="sibTrans" cxnId="{D994B9D1-2DB9-417B-B040-5E9FA88A5149}">
      <dgm:prSet/>
      <dgm:spPr/>
      <dgm:t>
        <a:bodyPr/>
        <a:lstStyle/>
        <a:p>
          <a:endParaRPr lang="ru-RU"/>
        </a:p>
      </dgm:t>
    </dgm:pt>
    <dgm:pt modelId="{9353F59E-D100-471D-B686-95BADC501AC0}" type="pres">
      <dgm:prSet presAssocID="{E996715C-1362-4B68-A3DE-AA204385904C}" presName="diagram" presStyleCnt="0">
        <dgm:presLayoutVars>
          <dgm:dir/>
          <dgm:resizeHandles val="exact"/>
        </dgm:presLayoutVars>
      </dgm:prSet>
      <dgm:spPr/>
    </dgm:pt>
    <dgm:pt modelId="{CB35884C-0BA6-4F4F-8534-2CB6A67FA6DE}" type="pres">
      <dgm:prSet presAssocID="{8618C5A7-0FB7-4AC8-A971-4EDD152C5C81}" presName="node" presStyleLbl="node1" presStyleIdx="0" presStyleCnt="7">
        <dgm:presLayoutVars>
          <dgm:bulletEnabled val="1"/>
        </dgm:presLayoutVars>
      </dgm:prSet>
      <dgm:spPr/>
    </dgm:pt>
    <dgm:pt modelId="{3C307626-4E97-4D4A-97F0-C051390D9D75}" type="pres">
      <dgm:prSet presAssocID="{14B4FA2F-1EF7-4390-80C1-851D41EA177D}" presName="sibTrans" presStyleCnt="0"/>
      <dgm:spPr/>
    </dgm:pt>
    <dgm:pt modelId="{94285570-596E-4AE5-BB11-5A1E6B4302DC}" type="pres">
      <dgm:prSet presAssocID="{3206022D-4CDF-48B6-93A1-FCD18747B85E}" presName="node" presStyleLbl="node1" presStyleIdx="1" presStyleCnt="7">
        <dgm:presLayoutVars>
          <dgm:bulletEnabled val="1"/>
        </dgm:presLayoutVars>
      </dgm:prSet>
      <dgm:spPr/>
    </dgm:pt>
    <dgm:pt modelId="{C6A1B896-4451-4382-9FA2-2283387EB6F0}" type="pres">
      <dgm:prSet presAssocID="{7013FB9E-50BB-4DD2-842E-584B68A61015}" presName="sibTrans" presStyleCnt="0"/>
      <dgm:spPr/>
    </dgm:pt>
    <dgm:pt modelId="{2B61143F-CF7D-4A9F-9634-F316FC6BCB31}" type="pres">
      <dgm:prSet presAssocID="{4823AB0C-4EC9-4D73-ACDA-68ACBFA7AAA1}" presName="node" presStyleLbl="node1" presStyleIdx="2" presStyleCnt="7">
        <dgm:presLayoutVars>
          <dgm:bulletEnabled val="1"/>
        </dgm:presLayoutVars>
      </dgm:prSet>
      <dgm:spPr/>
    </dgm:pt>
    <dgm:pt modelId="{32212443-DF8E-44F6-BB8F-A878A63E5AB5}" type="pres">
      <dgm:prSet presAssocID="{6B2A25DF-81F9-4A0A-AAD2-3AC100884FD2}" presName="sibTrans" presStyleCnt="0"/>
      <dgm:spPr/>
    </dgm:pt>
    <dgm:pt modelId="{DFE3410F-32B2-4CF4-85A3-C03AF435E032}" type="pres">
      <dgm:prSet presAssocID="{7EEE31B6-F48B-466F-9F64-E82FA01E33F5}" presName="node" presStyleLbl="node1" presStyleIdx="3" presStyleCnt="7">
        <dgm:presLayoutVars>
          <dgm:bulletEnabled val="1"/>
        </dgm:presLayoutVars>
      </dgm:prSet>
      <dgm:spPr/>
    </dgm:pt>
    <dgm:pt modelId="{659DB579-583D-4D81-9A5D-D239E7ECB60B}" type="pres">
      <dgm:prSet presAssocID="{D16697A2-231B-4818-A1E1-A376EECBEAE9}" presName="sibTrans" presStyleCnt="0"/>
      <dgm:spPr/>
    </dgm:pt>
    <dgm:pt modelId="{F44B4DE4-516F-425C-B60A-B446FC18B987}" type="pres">
      <dgm:prSet presAssocID="{E150541A-C2A8-491A-BCC9-9F17D3BF5909}" presName="node" presStyleLbl="node1" presStyleIdx="4" presStyleCnt="7">
        <dgm:presLayoutVars>
          <dgm:bulletEnabled val="1"/>
        </dgm:presLayoutVars>
      </dgm:prSet>
      <dgm:spPr/>
    </dgm:pt>
    <dgm:pt modelId="{0D010C73-B97F-4D53-936C-325D1B2D3F85}" type="pres">
      <dgm:prSet presAssocID="{AB044116-8012-4719-A92C-118CD5ED24CB}" presName="sibTrans" presStyleCnt="0"/>
      <dgm:spPr/>
    </dgm:pt>
    <dgm:pt modelId="{B67A3336-CEA0-4670-B3EB-A14E2B5F81D6}" type="pres">
      <dgm:prSet presAssocID="{11E9E81E-7043-4C0B-AA42-A80B19B9E045}" presName="node" presStyleLbl="node1" presStyleIdx="5" presStyleCnt="7">
        <dgm:presLayoutVars>
          <dgm:bulletEnabled val="1"/>
        </dgm:presLayoutVars>
      </dgm:prSet>
      <dgm:spPr/>
    </dgm:pt>
    <dgm:pt modelId="{07E46923-F8D3-4B0D-8B17-660BDE0F3166}" type="pres">
      <dgm:prSet presAssocID="{A9385ADD-23A7-4C91-A3DC-3336CFD4E0B5}" presName="sibTrans" presStyleCnt="0"/>
      <dgm:spPr/>
    </dgm:pt>
    <dgm:pt modelId="{C802F6A6-15D7-4BAC-9194-C79998D6F338}" type="pres">
      <dgm:prSet presAssocID="{21B5186D-785C-4518-B55E-1EB115CE51E0}" presName="node" presStyleLbl="node1" presStyleIdx="6" presStyleCnt="7">
        <dgm:presLayoutVars>
          <dgm:bulletEnabled val="1"/>
        </dgm:presLayoutVars>
      </dgm:prSet>
      <dgm:spPr/>
    </dgm:pt>
  </dgm:ptLst>
  <dgm:cxnLst>
    <dgm:cxn modelId="{64FA9604-4155-4F5F-B722-D974E76C49D2}" type="presOf" srcId="{E996715C-1362-4B68-A3DE-AA204385904C}" destId="{9353F59E-D100-471D-B686-95BADC501AC0}" srcOrd="0" destOrd="0" presId="urn:microsoft.com/office/officeart/2005/8/layout/default"/>
    <dgm:cxn modelId="{78286607-9F9A-4558-9504-3B54C535231A}" srcId="{E996715C-1362-4B68-A3DE-AA204385904C}" destId="{3206022D-4CDF-48B6-93A1-FCD18747B85E}" srcOrd="1" destOrd="0" parTransId="{F0F57AF1-71B4-44EF-A194-404902C004E2}" sibTransId="{7013FB9E-50BB-4DD2-842E-584B68A61015}"/>
    <dgm:cxn modelId="{1A720C22-CDC9-4560-80FB-FBC4410172A6}" type="presOf" srcId="{3206022D-4CDF-48B6-93A1-FCD18747B85E}" destId="{94285570-596E-4AE5-BB11-5A1E6B4302DC}" srcOrd="0" destOrd="0" presId="urn:microsoft.com/office/officeart/2005/8/layout/default"/>
    <dgm:cxn modelId="{32B78E33-4EE5-47C9-A5EA-A21E6CD442C5}" type="presOf" srcId="{11E9E81E-7043-4C0B-AA42-A80B19B9E045}" destId="{B67A3336-CEA0-4670-B3EB-A14E2B5F81D6}" srcOrd="0" destOrd="0" presId="urn:microsoft.com/office/officeart/2005/8/layout/default"/>
    <dgm:cxn modelId="{C5111739-B1A0-4C9A-8142-F5D6DD382B87}" type="presOf" srcId="{8618C5A7-0FB7-4AC8-A971-4EDD152C5C81}" destId="{CB35884C-0BA6-4F4F-8534-2CB6A67FA6DE}" srcOrd="0" destOrd="0" presId="urn:microsoft.com/office/officeart/2005/8/layout/default"/>
    <dgm:cxn modelId="{90B40E5F-FBC1-405C-B4C9-02C382F01461}" srcId="{E996715C-1362-4B68-A3DE-AA204385904C}" destId="{E150541A-C2A8-491A-BCC9-9F17D3BF5909}" srcOrd="4" destOrd="0" parTransId="{329E12BB-8159-44A2-86D2-F8A8A7F0F125}" sibTransId="{AB044116-8012-4719-A92C-118CD5ED24CB}"/>
    <dgm:cxn modelId="{B85E5268-C884-4131-969D-B681DDABEBF5}" srcId="{E996715C-1362-4B68-A3DE-AA204385904C}" destId="{4823AB0C-4EC9-4D73-ACDA-68ACBFA7AAA1}" srcOrd="2" destOrd="0" parTransId="{048673A0-7707-4CBE-AAC8-5DC79F950114}" sibTransId="{6B2A25DF-81F9-4A0A-AAD2-3AC100884FD2}"/>
    <dgm:cxn modelId="{0B84B171-58E6-426F-9DB5-11E6B78D9D53}" type="presOf" srcId="{E150541A-C2A8-491A-BCC9-9F17D3BF5909}" destId="{F44B4DE4-516F-425C-B60A-B446FC18B987}" srcOrd="0" destOrd="0" presId="urn:microsoft.com/office/officeart/2005/8/layout/default"/>
    <dgm:cxn modelId="{B1916A76-E16E-4C90-8DA8-AB113FEAEA4E}" srcId="{E996715C-1362-4B68-A3DE-AA204385904C}" destId="{11E9E81E-7043-4C0B-AA42-A80B19B9E045}" srcOrd="5" destOrd="0" parTransId="{6BF815D4-9D1B-4935-A772-54694F8A961A}" sibTransId="{A9385ADD-23A7-4C91-A3DC-3336CFD4E0B5}"/>
    <dgm:cxn modelId="{284C277A-3AB0-472B-BE11-C923704B91F2}" type="presOf" srcId="{7EEE31B6-F48B-466F-9F64-E82FA01E33F5}" destId="{DFE3410F-32B2-4CF4-85A3-C03AF435E032}" srcOrd="0" destOrd="0" presId="urn:microsoft.com/office/officeart/2005/8/layout/default"/>
    <dgm:cxn modelId="{3D7B26A9-399F-45B6-82FB-DD961421329D}" type="presOf" srcId="{21B5186D-785C-4518-B55E-1EB115CE51E0}" destId="{C802F6A6-15D7-4BAC-9194-C79998D6F338}" srcOrd="0" destOrd="0" presId="urn:microsoft.com/office/officeart/2005/8/layout/default"/>
    <dgm:cxn modelId="{8EB5ADBD-FFFF-44E8-A967-D4EA0C084FF4}" type="presOf" srcId="{4823AB0C-4EC9-4D73-ACDA-68ACBFA7AAA1}" destId="{2B61143F-CF7D-4A9F-9634-F316FC6BCB31}" srcOrd="0" destOrd="0" presId="urn:microsoft.com/office/officeart/2005/8/layout/default"/>
    <dgm:cxn modelId="{D994B9D1-2DB9-417B-B040-5E9FA88A5149}" srcId="{E996715C-1362-4B68-A3DE-AA204385904C}" destId="{21B5186D-785C-4518-B55E-1EB115CE51E0}" srcOrd="6" destOrd="0" parTransId="{C107B90A-A748-49E1-A9D1-96CBD67628B8}" sibTransId="{E9C57703-0A27-4498-A0E2-7676C11FC474}"/>
    <dgm:cxn modelId="{F23D3DDB-2D09-48CE-AAEA-216F5650736F}" srcId="{E996715C-1362-4B68-A3DE-AA204385904C}" destId="{7EEE31B6-F48B-466F-9F64-E82FA01E33F5}" srcOrd="3" destOrd="0" parTransId="{5B443EAE-6FA9-46A0-B24A-686258240D38}" sibTransId="{D16697A2-231B-4818-A1E1-A376EECBEAE9}"/>
    <dgm:cxn modelId="{86BFAAE3-C9D3-4236-AE43-A68CEC2124A8}" srcId="{E996715C-1362-4B68-A3DE-AA204385904C}" destId="{8618C5A7-0FB7-4AC8-A971-4EDD152C5C81}" srcOrd="0" destOrd="0" parTransId="{73BD2B14-B3A9-4372-8D84-CFCFCC8B5C93}" sibTransId="{14B4FA2F-1EF7-4390-80C1-851D41EA177D}"/>
    <dgm:cxn modelId="{3B8A2A75-BF06-436F-A790-CDF183FBF2C6}" type="presParOf" srcId="{9353F59E-D100-471D-B686-95BADC501AC0}" destId="{CB35884C-0BA6-4F4F-8534-2CB6A67FA6DE}" srcOrd="0" destOrd="0" presId="urn:microsoft.com/office/officeart/2005/8/layout/default"/>
    <dgm:cxn modelId="{0B86CB55-788A-4344-AF78-9B85A6404A03}" type="presParOf" srcId="{9353F59E-D100-471D-B686-95BADC501AC0}" destId="{3C307626-4E97-4D4A-97F0-C051390D9D75}" srcOrd="1" destOrd="0" presId="urn:microsoft.com/office/officeart/2005/8/layout/default"/>
    <dgm:cxn modelId="{D5D3DDB8-D119-4D1C-A08B-318DFAD355A6}" type="presParOf" srcId="{9353F59E-D100-471D-B686-95BADC501AC0}" destId="{94285570-596E-4AE5-BB11-5A1E6B4302DC}" srcOrd="2" destOrd="0" presId="urn:microsoft.com/office/officeart/2005/8/layout/default"/>
    <dgm:cxn modelId="{39F3B08E-C751-42E4-806E-2899B2AE1FC1}" type="presParOf" srcId="{9353F59E-D100-471D-B686-95BADC501AC0}" destId="{C6A1B896-4451-4382-9FA2-2283387EB6F0}" srcOrd="3" destOrd="0" presId="urn:microsoft.com/office/officeart/2005/8/layout/default"/>
    <dgm:cxn modelId="{C014832D-5CC8-43A3-B3C9-431B9DDE6E89}" type="presParOf" srcId="{9353F59E-D100-471D-B686-95BADC501AC0}" destId="{2B61143F-CF7D-4A9F-9634-F316FC6BCB31}" srcOrd="4" destOrd="0" presId="urn:microsoft.com/office/officeart/2005/8/layout/default"/>
    <dgm:cxn modelId="{4F9E65F9-1A99-4B2D-990C-D26F1A46B70A}" type="presParOf" srcId="{9353F59E-D100-471D-B686-95BADC501AC0}" destId="{32212443-DF8E-44F6-BB8F-A878A63E5AB5}" srcOrd="5" destOrd="0" presId="urn:microsoft.com/office/officeart/2005/8/layout/default"/>
    <dgm:cxn modelId="{DF7B0653-AE03-4EF2-A0CD-74BC2E297128}" type="presParOf" srcId="{9353F59E-D100-471D-B686-95BADC501AC0}" destId="{DFE3410F-32B2-4CF4-85A3-C03AF435E032}" srcOrd="6" destOrd="0" presId="urn:microsoft.com/office/officeart/2005/8/layout/default"/>
    <dgm:cxn modelId="{D389BEFA-323A-4E26-9DC9-239D0C5B9433}" type="presParOf" srcId="{9353F59E-D100-471D-B686-95BADC501AC0}" destId="{659DB579-583D-4D81-9A5D-D239E7ECB60B}" srcOrd="7" destOrd="0" presId="urn:microsoft.com/office/officeart/2005/8/layout/default"/>
    <dgm:cxn modelId="{B125D2FD-DB47-4201-90CB-C2941D09B5BA}" type="presParOf" srcId="{9353F59E-D100-471D-B686-95BADC501AC0}" destId="{F44B4DE4-516F-425C-B60A-B446FC18B987}" srcOrd="8" destOrd="0" presId="urn:microsoft.com/office/officeart/2005/8/layout/default"/>
    <dgm:cxn modelId="{AA4003A1-30A3-4A31-BDDA-8B90E63B1F2D}" type="presParOf" srcId="{9353F59E-D100-471D-B686-95BADC501AC0}" destId="{0D010C73-B97F-4D53-936C-325D1B2D3F85}" srcOrd="9" destOrd="0" presId="urn:microsoft.com/office/officeart/2005/8/layout/default"/>
    <dgm:cxn modelId="{201F8C12-359A-4365-B388-307AB64BBD6D}" type="presParOf" srcId="{9353F59E-D100-471D-B686-95BADC501AC0}" destId="{B67A3336-CEA0-4670-B3EB-A14E2B5F81D6}" srcOrd="10" destOrd="0" presId="urn:microsoft.com/office/officeart/2005/8/layout/default"/>
    <dgm:cxn modelId="{2C934837-1BA6-4D47-9918-B4DDE8CBA6EF}" type="presParOf" srcId="{9353F59E-D100-471D-B686-95BADC501AC0}" destId="{07E46923-F8D3-4B0D-8B17-660BDE0F3166}" srcOrd="11" destOrd="0" presId="urn:microsoft.com/office/officeart/2005/8/layout/default"/>
    <dgm:cxn modelId="{69A4F033-DE94-4BF4-A3D6-F111E7A56AAB}" type="presParOf" srcId="{9353F59E-D100-471D-B686-95BADC501AC0}" destId="{C802F6A6-15D7-4BAC-9194-C79998D6F33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47079-8632-4892-A84C-8C6C2113E9F8}">
      <dsp:nvSpPr>
        <dsp:cNvPr id="0" name=""/>
        <dsp:cNvSpPr/>
      </dsp:nvSpPr>
      <dsp:spPr>
        <a:xfrm>
          <a:off x="2070" y="480791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1084F-B850-43A9-BAEC-281E2CF3D78E}">
      <dsp:nvSpPr>
        <dsp:cNvPr id="0" name=""/>
        <dsp:cNvSpPr/>
      </dsp:nvSpPr>
      <dsp:spPr>
        <a:xfrm>
          <a:off x="2070" y="2743980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8 </a:t>
          </a:r>
          <a:r>
            <a:rPr lang="ru-RU" sz="2900" kern="1200" dirty="0"/>
            <a:t>бит (</a:t>
          </a:r>
          <a:r>
            <a:rPr lang="en-US" sz="2900" kern="1200" dirty="0" err="1"/>
            <a:t>ATmega</a:t>
          </a:r>
          <a:r>
            <a:rPr lang="en-US" sz="2900" kern="1200" dirty="0"/>
            <a:t>, </a:t>
          </a:r>
          <a:r>
            <a:rPr lang="en-US" sz="2900" kern="1200" dirty="0" err="1"/>
            <a:t>ATtiny</a:t>
          </a:r>
          <a:r>
            <a:rPr lang="en-US" sz="2900" kern="1200" dirty="0"/>
            <a:t>, Pic</a:t>
          </a:r>
          <a:r>
            <a:rPr lang="ru-RU" sz="2900" kern="1200" dirty="0"/>
            <a:t>)</a:t>
          </a:r>
        </a:p>
      </dsp:txBody>
      <dsp:txXfrm>
        <a:off x="2070" y="2743980"/>
        <a:ext cx="3284744" cy="1218640"/>
      </dsp:txXfrm>
    </dsp:sp>
    <dsp:sp modelId="{E0950EA0-ECB4-414A-A2CD-1A316FDECD0A}">
      <dsp:nvSpPr>
        <dsp:cNvPr id="0" name=""/>
        <dsp:cNvSpPr/>
      </dsp:nvSpPr>
      <dsp:spPr>
        <a:xfrm>
          <a:off x="3615427" y="480791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15694-3C0A-464D-B9DA-783AFBFF1691}">
      <dsp:nvSpPr>
        <dsp:cNvPr id="0" name=""/>
        <dsp:cNvSpPr/>
      </dsp:nvSpPr>
      <dsp:spPr>
        <a:xfrm>
          <a:off x="3615427" y="2743980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16 </a:t>
          </a:r>
          <a:r>
            <a:rPr lang="ru-RU" sz="2900" kern="1200" dirty="0"/>
            <a:t>бит (</a:t>
          </a:r>
          <a:r>
            <a:rPr lang="en-US" sz="2900" kern="1200" dirty="0"/>
            <a:t>MSP430</a:t>
          </a:r>
          <a:r>
            <a:rPr lang="ru-RU" sz="2900" kern="1200" dirty="0"/>
            <a:t>)</a:t>
          </a:r>
        </a:p>
      </dsp:txBody>
      <dsp:txXfrm>
        <a:off x="3615427" y="2743980"/>
        <a:ext cx="3284744" cy="1218640"/>
      </dsp:txXfrm>
    </dsp:sp>
    <dsp:sp modelId="{18ECC553-EB8A-48E3-93D6-637D3C99CEB6}">
      <dsp:nvSpPr>
        <dsp:cNvPr id="0" name=""/>
        <dsp:cNvSpPr/>
      </dsp:nvSpPr>
      <dsp:spPr>
        <a:xfrm>
          <a:off x="7228784" y="480791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1B618-4B6D-48F8-B510-249DB095E271}">
      <dsp:nvSpPr>
        <dsp:cNvPr id="0" name=""/>
        <dsp:cNvSpPr/>
      </dsp:nvSpPr>
      <dsp:spPr>
        <a:xfrm>
          <a:off x="7228784" y="2743980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32 </a:t>
          </a:r>
          <a:r>
            <a:rPr lang="ru-RU" sz="2900" kern="1200" dirty="0"/>
            <a:t>бит (</a:t>
          </a:r>
          <a:r>
            <a:rPr lang="en-US" sz="2900" kern="1200" dirty="0"/>
            <a:t>STM32, ESP32</a:t>
          </a:r>
          <a:r>
            <a:rPr lang="ru-RU" sz="2900" kern="1200" dirty="0"/>
            <a:t>)</a:t>
          </a:r>
        </a:p>
      </dsp:txBody>
      <dsp:txXfrm>
        <a:off x="7228784" y="2743980"/>
        <a:ext cx="3284744" cy="1218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47079-8632-4892-A84C-8C6C2113E9F8}">
      <dsp:nvSpPr>
        <dsp:cNvPr id="0" name=""/>
        <dsp:cNvSpPr/>
      </dsp:nvSpPr>
      <dsp:spPr>
        <a:xfrm>
          <a:off x="860259" y="2040"/>
          <a:ext cx="4188049" cy="288556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9037" b="9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1084F-B850-43A9-BAEC-281E2CF3D78E}">
      <dsp:nvSpPr>
        <dsp:cNvPr id="0" name=""/>
        <dsp:cNvSpPr/>
      </dsp:nvSpPr>
      <dsp:spPr>
        <a:xfrm>
          <a:off x="860259" y="2887606"/>
          <a:ext cx="4188049" cy="155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Гарвардская</a:t>
          </a:r>
        </a:p>
      </dsp:txBody>
      <dsp:txXfrm>
        <a:off x="860259" y="2887606"/>
        <a:ext cx="4188049" cy="1553766"/>
      </dsp:txXfrm>
    </dsp:sp>
    <dsp:sp modelId="{E0950EA0-ECB4-414A-A2CD-1A316FDECD0A}">
      <dsp:nvSpPr>
        <dsp:cNvPr id="0" name=""/>
        <dsp:cNvSpPr/>
      </dsp:nvSpPr>
      <dsp:spPr>
        <a:xfrm>
          <a:off x="5467290" y="2040"/>
          <a:ext cx="4188049" cy="2885566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730" b="73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15694-3C0A-464D-B9DA-783AFBFF1691}">
      <dsp:nvSpPr>
        <dsp:cNvPr id="0" name=""/>
        <dsp:cNvSpPr/>
      </dsp:nvSpPr>
      <dsp:spPr>
        <a:xfrm>
          <a:off x="5467290" y="2887606"/>
          <a:ext cx="4188049" cy="155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Фон</a:t>
          </a:r>
          <a:r>
            <a:rPr lang="en-US" sz="4200" kern="1200" dirty="0"/>
            <a:t>-</a:t>
          </a:r>
          <a:r>
            <a:rPr lang="ru-RU" sz="4200" kern="1200" dirty="0"/>
            <a:t>Неймана</a:t>
          </a:r>
        </a:p>
      </dsp:txBody>
      <dsp:txXfrm>
        <a:off x="5467290" y="2887606"/>
        <a:ext cx="4188049" cy="1553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2FB3E-9170-4ED3-89C8-6346A8186B9B}">
      <dsp:nvSpPr>
        <dsp:cNvPr id="0" name=""/>
        <dsp:cNvSpPr/>
      </dsp:nvSpPr>
      <dsp:spPr>
        <a:xfrm>
          <a:off x="0" y="0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Ассемблер</a:t>
          </a:r>
        </a:p>
      </dsp:txBody>
      <dsp:txXfrm>
        <a:off x="23426" y="23426"/>
        <a:ext cx="7140371" cy="752962"/>
      </dsp:txXfrm>
    </dsp:sp>
    <dsp:sp modelId="{EDE92895-FED5-4B9D-8B6D-7C2320ED907C}">
      <dsp:nvSpPr>
        <dsp:cNvPr id="0" name=""/>
        <dsp:cNvSpPr/>
      </dsp:nvSpPr>
      <dsp:spPr>
        <a:xfrm>
          <a:off x="604647" y="910899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С</a:t>
          </a:r>
          <a:r>
            <a:rPr lang="en-US" sz="3400" kern="1200" dirty="0"/>
            <a:t>, </a:t>
          </a:r>
          <a:r>
            <a:rPr lang="ru-RU" sz="3400" kern="1200" dirty="0"/>
            <a:t>С++</a:t>
          </a:r>
        </a:p>
      </dsp:txBody>
      <dsp:txXfrm>
        <a:off x="628073" y="934325"/>
        <a:ext cx="6925633" cy="752962"/>
      </dsp:txXfrm>
    </dsp:sp>
    <dsp:sp modelId="{C53BA393-2E04-4974-9936-CD22CBBF39C0}">
      <dsp:nvSpPr>
        <dsp:cNvPr id="0" name=""/>
        <dsp:cNvSpPr/>
      </dsp:nvSpPr>
      <dsp:spPr>
        <a:xfrm>
          <a:off x="1209293" y="1821799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Arduino</a:t>
          </a:r>
          <a:endParaRPr lang="ru-RU" sz="3400" kern="1200" dirty="0"/>
        </a:p>
      </dsp:txBody>
      <dsp:txXfrm>
        <a:off x="1232719" y="1845225"/>
        <a:ext cx="6925633" cy="752962"/>
      </dsp:txXfrm>
    </dsp:sp>
    <dsp:sp modelId="{64F8AC8C-0A34-49E8-B346-EE1E167196C6}">
      <dsp:nvSpPr>
        <dsp:cNvPr id="0" name=""/>
        <dsp:cNvSpPr/>
      </dsp:nvSpPr>
      <dsp:spPr>
        <a:xfrm>
          <a:off x="1813940" y="2732698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Python</a:t>
          </a:r>
          <a:endParaRPr lang="ru-RU" sz="3400" kern="1200" dirty="0"/>
        </a:p>
      </dsp:txBody>
      <dsp:txXfrm>
        <a:off x="1837366" y="2756124"/>
        <a:ext cx="6925633" cy="752962"/>
      </dsp:txXfrm>
    </dsp:sp>
    <dsp:sp modelId="{FD5DFA03-B6A9-41F9-95F1-C50CC20DDB7E}">
      <dsp:nvSpPr>
        <dsp:cNvPr id="0" name=""/>
        <dsp:cNvSpPr/>
      </dsp:nvSpPr>
      <dsp:spPr>
        <a:xfrm>
          <a:off x="2418587" y="3643598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GoLang</a:t>
          </a:r>
          <a:r>
            <a:rPr lang="en-US" sz="3400" kern="1200" dirty="0"/>
            <a:t>, Rust </a:t>
          </a:r>
          <a:r>
            <a:rPr lang="ru-RU" sz="3400" kern="1200" dirty="0"/>
            <a:t>и т.д.</a:t>
          </a:r>
        </a:p>
      </dsp:txBody>
      <dsp:txXfrm>
        <a:off x="2442013" y="3667024"/>
        <a:ext cx="6925633" cy="752962"/>
      </dsp:txXfrm>
    </dsp:sp>
    <dsp:sp modelId="{C117C1D9-D1E7-4779-8DF2-F3A6904A83A5}">
      <dsp:nvSpPr>
        <dsp:cNvPr id="0" name=""/>
        <dsp:cNvSpPr/>
      </dsp:nvSpPr>
      <dsp:spPr>
        <a:xfrm>
          <a:off x="7577132" y="584308"/>
          <a:ext cx="519879" cy="51987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7694105" y="584308"/>
        <a:ext cx="285933" cy="391209"/>
      </dsp:txXfrm>
    </dsp:sp>
    <dsp:sp modelId="{324A605E-3D5F-425D-BA80-C561724DEE8D}">
      <dsp:nvSpPr>
        <dsp:cNvPr id="0" name=""/>
        <dsp:cNvSpPr/>
      </dsp:nvSpPr>
      <dsp:spPr>
        <a:xfrm>
          <a:off x="8181779" y="1495208"/>
          <a:ext cx="519879" cy="51987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8298752" y="1495208"/>
        <a:ext cx="285933" cy="391209"/>
      </dsp:txXfrm>
    </dsp:sp>
    <dsp:sp modelId="{8D72991B-6938-4D00-A571-1B29EA4BC3E7}">
      <dsp:nvSpPr>
        <dsp:cNvPr id="0" name=""/>
        <dsp:cNvSpPr/>
      </dsp:nvSpPr>
      <dsp:spPr>
        <a:xfrm>
          <a:off x="8786426" y="2392777"/>
          <a:ext cx="519879" cy="51987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8903399" y="2392777"/>
        <a:ext cx="285933" cy="391209"/>
      </dsp:txXfrm>
    </dsp:sp>
    <dsp:sp modelId="{BD7E00CC-C72C-4442-B07C-808F5FCB9D07}">
      <dsp:nvSpPr>
        <dsp:cNvPr id="0" name=""/>
        <dsp:cNvSpPr/>
      </dsp:nvSpPr>
      <dsp:spPr>
        <a:xfrm>
          <a:off x="9391073" y="3312564"/>
          <a:ext cx="519879" cy="51987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/>
        </a:p>
      </dsp:txBody>
      <dsp:txXfrm>
        <a:off x="9508046" y="3312564"/>
        <a:ext cx="285933" cy="391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5884C-0BA6-4F4F-8534-2CB6A67FA6DE}">
      <dsp:nvSpPr>
        <dsp:cNvPr id="0" name=""/>
        <dsp:cNvSpPr/>
      </dsp:nvSpPr>
      <dsp:spPr>
        <a:xfrm>
          <a:off x="3080" y="633070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I2C</a:t>
          </a:r>
          <a:endParaRPr lang="ru-RU" sz="5600" kern="1200" dirty="0"/>
        </a:p>
      </dsp:txBody>
      <dsp:txXfrm>
        <a:off x="3080" y="633070"/>
        <a:ext cx="2444055" cy="1466433"/>
      </dsp:txXfrm>
    </dsp:sp>
    <dsp:sp modelId="{94285570-596E-4AE5-BB11-5A1E6B4302DC}">
      <dsp:nvSpPr>
        <dsp:cNvPr id="0" name=""/>
        <dsp:cNvSpPr/>
      </dsp:nvSpPr>
      <dsp:spPr>
        <a:xfrm>
          <a:off x="2691541" y="633070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UART</a:t>
          </a:r>
          <a:endParaRPr lang="ru-RU" sz="5600" kern="1200" dirty="0"/>
        </a:p>
      </dsp:txBody>
      <dsp:txXfrm>
        <a:off x="2691541" y="633070"/>
        <a:ext cx="2444055" cy="1466433"/>
      </dsp:txXfrm>
    </dsp:sp>
    <dsp:sp modelId="{2B61143F-CF7D-4A9F-9634-F316FC6BCB31}">
      <dsp:nvSpPr>
        <dsp:cNvPr id="0" name=""/>
        <dsp:cNvSpPr/>
      </dsp:nvSpPr>
      <dsp:spPr>
        <a:xfrm>
          <a:off x="5380002" y="633070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SPI</a:t>
          </a:r>
          <a:endParaRPr lang="ru-RU" sz="5600" kern="1200" dirty="0"/>
        </a:p>
      </dsp:txBody>
      <dsp:txXfrm>
        <a:off x="5380002" y="633070"/>
        <a:ext cx="2444055" cy="1466433"/>
      </dsp:txXfrm>
    </dsp:sp>
    <dsp:sp modelId="{DFE3410F-32B2-4CF4-85A3-C03AF435E032}">
      <dsp:nvSpPr>
        <dsp:cNvPr id="0" name=""/>
        <dsp:cNvSpPr/>
      </dsp:nvSpPr>
      <dsp:spPr>
        <a:xfrm>
          <a:off x="8068463" y="633070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I2S</a:t>
          </a:r>
          <a:endParaRPr lang="ru-RU" sz="5600" kern="1200" dirty="0"/>
        </a:p>
      </dsp:txBody>
      <dsp:txXfrm>
        <a:off x="8068463" y="633070"/>
        <a:ext cx="2444055" cy="1466433"/>
      </dsp:txXfrm>
    </dsp:sp>
    <dsp:sp modelId="{F44B4DE4-516F-425C-B60A-B446FC18B987}">
      <dsp:nvSpPr>
        <dsp:cNvPr id="0" name=""/>
        <dsp:cNvSpPr/>
      </dsp:nvSpPr>
      <dsp:spPr>
        <a:xfrm>
          <a:off x="1347311" y="2343909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USB</a:t>
          </a:r>
          <a:endParaRPr lang="ru-RU" sz="5600" kern="1200" dirty="0"/>
        </a:p>
      </dsp:txBody>
      <dsp:txXfrm>
        <a:off x="1347311" y="2343909"/>
        <a:ext cx="2444055" cy="1466433"/>
      </dsp:txXfrm>
    </dsp:sp>
    <dsp:sp modelId="{B67A3336-CEA0-4670-B3EB-A14E2B5F81D6}">
      <dsp:nvSpPr>
        <dsp:cNvPr id="0" name=""/>
        <dsp:cNvSpPr/>
      </dsp:nvSpPr>
      <dsp:spPr>
        <a:xfrm>
          <a:off x="4035772" y="2343909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1Wire</a:t>
          </a:r>
          <a:endParaRPr lang="ru-RU" sz="5600" kern="1200" dirty="0"/>
        </a:p>
      </dsp:txBody>
      <dsp:txXfrm>
        <a:off x="4035772" y="2343909"/>
        <a:ext cx="2444055" cy="1466433"/>
      </dsp:txXfrm>
    </dsp:sp>
    <dsp:sp modelId="{C802F6A6-15D7-4BAC-9194-C79998D6F338}">
      <dsp:nvSpPr>
        <dsp:cNvPr id="0" name=""/>
        <dsp:cNvSpPr/>
      </dsp:nvSpPr>
      <dsp:spPr>
        <a:xfrm>
          <a:off x="6724233" y="2343909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CAN</a:t>
          </a:r>
          <a:endParaRPr lang="ru-RU" sz="5600" kern="1200" dirty="0"/>
        </a:p>
      </dsp:txBody>
      <dsp:txXfrm>
        <a:off x="6724233" y="2343909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862B9A4-DD7F-4CD8-A6B8-56109BE58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324B56-4B4E-43D5-A31C-91FE5EB0C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C5B8B-E353-40E8-8E08-C162FA124360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18B8A6-A35E-4F37-A072-F7E7755AD5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B3A07B-0239-4578-88E0-AC0A71DA61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463F0-A8F0-454E-8C8B-C61B50F41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657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B72DA-F313-4EA9-9178-4C75BFAFD513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B8603-E489-487E-9FB0-5D663AA2D1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538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3AEA8-4D0C-4788-80C9-1DD63BC2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167"/>
            <a:ext cx="10515600" cy="8626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7AD59-6DA2-4EC3-950E-A14DFEE21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909"/>
            <a:ext cx="10515600" cy="444305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AE0CBA-2D55-4029-95AE-CCB1B8D2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35E5-7E09-4396-B596-E594502991D7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39832A-3089-4B92-AA59-9040CC7D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14928A-35AA-4161-8269-5D98FD35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5050" y="1"/>
            <a:ext cx="1986950" cy="368300"/>
          </a:xfrm>
        </p:spPr>
        <p:txBody>
          <a:bodyPr/>
          <a:lstStyle>
            <a:lvl1pPr>
              <a:defRPr sz="3200"/>
            </a:lvl1pPr>
          </a:lstStyle>
          <a:p>
            <a:fld id="{A8740F4F-C5EB-4A1D-ADFF-C37A6DA51F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87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AC05E-B9EC-4377-8EEF-F937DB32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17C1C4-A325-4B7E-A005-CA6E624EA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AE3739-2ED1-4D33-AE71-009F5D37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275D-9167-4BD3-83F8-901D99F0FF02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86191C-822A-4ED6-AB4A-C73CB935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33270E-B65A-4FB6-BBD0-C8F92B8C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98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725E39-85F2-46EC-B583-BD7EF0E41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718969-748F-454B-9038-AD48A2B0F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5562A-E6AE-4894-A527-CE94CC57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DC5F-8B15-48F5-997A-5900DE6074CC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DA8138-CCB8-4167-A6A2-BC6F2CF4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D22AE8-74A8-4CA4-AD14-AE544FC1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89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6BDAC-56DE-4C44-B092-2123A6522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3AFD06-5151-4C5E-83B5-02D32A48A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40D54A-5AAD-4D9F-9726-9B164297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BEDD-C030-4CCC-945C-5054126F8D85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05291B-55A8-4904-A945-90920DD0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64C58E-73CD-406D-984D-1A26B692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87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21B17-D308-4061-A8FD-A5E0570B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FAE26E-E047-40B4-840D-99040731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54ADC-D266-43D2-94BC-364311CE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FF565-0099-4766-87B9-6A91BBC58F91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CBDFC-AB88-4806-817F-B3DA54AF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B71119-98EC-4975-9BBA-C37E053C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2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7FC16-2F2C-4802-8F6F-4B49ED82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DD8FC-A1AF-4AD3-8F83-91B51AD1D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F8FA2D-E32A-4BA2-AFA1-F6DD6841E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685C6A-7EFD-49DB-900D-D67C24CC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55A-E304-469F-B746-AD25E0772377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972725-E8D2-49DC-B2CE-B8EDF283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F88FDE-E85D-4EC5-87F7-A5101E19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20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453EB-5691-461F-BA1C-F00DA2FD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9BE1BA-A702-4C49-8030-F79DDD05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9BC622-4E85-43FA-A8B9-3E0EE2FF3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140E72-52B2-493E-AF82-B64C86737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429C81-0000-4323-AD05-AD2563B7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18B695A-AD35-42B0-B5EA-F52A252B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5955-E65A-4940-B93C-713CE1D3B840}" type="datetime1">
              <a:rPr lang="ru-RU" smtClean="0"/>
              <a:t>21.07.2024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2ED2E35-607D-4710-B665-53C2BBB3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6BC3809-9AD1-4422-8589-2533A4C3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58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5A971-11F4-4C2E-93B2-29428D2C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3AFA097-5EEA-4EE4-B241-6CC2E778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9259-368D-486F-821F-3166D12685B0}" type="datetime1">
              <a:rPr lang="ru-RU" smtClean="0"/>
              <a:t>21.07.2024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DFFB6D-CDDD-4EED-855E-C307030C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AF0AB6-CC5A-4EE4-9649-9CB40AC6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93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7FA049-AF2D-47EB-8587-37C4C759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C788-445C-4AA8-BF13-D70D64930846}" type="datetime1">
              <a:rPr lang="ru-RU" smtClean="0"/>
              <a:t>21.07.2024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25CA45-166D-437D-A15A-CBBC4E17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101B8B-D6C5-4084-BFE9-EFA6D1FE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2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9E0DF-1340-4EB1-9BBB-ED4E8DF1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6CB6C-8F98-4AC0-B9D8-F5B1A788C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A4638E-3327-455C-8AE0-7DD57B5BE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66C3B3-60B9-4606-B613-1EEF3802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064C-C750-4482-9E4D-51930BD07A3F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9B4072-1979-48BA-BECA-044ADE8B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ABE799-0ADF-4C55-9827-56029B77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90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0746B-D81C-40A2-A36F-8E2C6EEE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BD76543-5803-44E4-B915-A5993DE0F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FBB288-F5EA-473B-A003-82F9C7A23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26C51C-1FE6-4A95-A2EA-1C1A89B9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4988-9B23-4C5E-BC3A-3C0BF419F900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A002AA-2CD2-4230-9655-6669642D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ACF541-5B54-47F2-8A23-8E6AAEEF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7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5AEDF-B19B-4F03-AF0B-1D6EE938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93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B58FF6-D430-4DF0-A1FC-8694940C3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5887"/>
            <a:ext cx="10515600" cy="458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AD3086-672A-464F-86DE-D2038CE60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15E2B-F9CA-4C12-9076-13E221BF9D97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810C38-721E-4A0E-B400-8A4DA29B6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9E00A3-D450-43C4-8FFD-B349BAC75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0F4F-C5EB-4A1D-ADFF-C37A6DA51F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46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54BF5-F12B-46DF-B674-B9ACF4792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ru-RU"/>
              <a:t>Устройство микроконтроллеров, возможности и применение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9CB979-DF5F-4967-8FD3-DAD0298F4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71493"/>
            <a:ext cx="12192000" cy="165576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Ассистент кафедры </a:t>
            </a:r>
          </a:p>
          <a:p>
            <a:r>
              <a:rPr lang="ru-RU" dirty="0"/>
              <a:t>«Автоматизация, телекоммуникация и метрология»</a:t>
            </a:r>
          </a:p>
          <a:p>
            <a:r>
              <a:rPr lang="ru-RU" dirty="0"/>
              <a:t>Худайбирдин Ильнур Минисламович</a:t>
            </a:r>
            <a:endParaRPr lang="ru-RU" b="1" dirty="0"/>
          </a:p>
          <a:p>
            <a:r>
              <a:rPr lang="ru-RU" dirty="0"/>
              <a:t>+79875874895</a:t>
            </a:r>
          </a:p>
        </p:txBody>
      </p:sp>
      <p:pic>
        <p:nvPicPr>
          <p:cNvPr id="5" name="Picture 2" descr="в whatsapp значок">
            <a:extLst>
              <a:ext uri="{FF2B5EF4-FFF2-40B4-BE49-F238E27FC236}">
                <a16:creationId xmlns:a16="http://schemas.microsoft.com/office/drawing/2014/main" id="{4DA3599C-E1FD-4F12-84DA-C6FA24077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345" y="5223165"/>
            <a:ext cx="404090" cy="4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E7542A-B787-40F4-B3A8-4443D3750CC2}"/>
              </a:ext>
            </a:extLst>
          </p:cNvPr>
          <p:cNvSpPr/>
          <p:nvPr/>
        </p:nvSpPr>
        <p:spPr>
          <a:xfrm>
            <a:off x="0" y="3486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Основы программирования 32-битных микроконтроллеров</a:t>
            </a:r>
          </a:p>
        </p:txBody>
      </p:sp>
    </p:spTree>
    <p:extLst>
      <p:ext uri="{BB962C8B-B14F-4D97-AF65-F5344CB8AC3E}">
        <p14:creationId xmlns:p14="http://schemas.microsoft.com/office/powerpoint/2010/main" val="188303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EDE74494-3D47-4C08-8EB8-8177FF4F9DD7}"/>
              </a:ext>
            </a:extLst>
          </p:cNvPr>
          <p:cNvSpPr/>
          <p:nvPr/>
        </p:nvSpPr>
        <p:spPr>
          <a:xfrm>
            <a:off x="7582613" y="3217692"/>
            <a:ext cx="481715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1373EBAB-FD9F-46A7-A881-0C8A9590430C}"/>
              </a:ext>
            </a:extLst>
          </p:cNvPr>
          <p:cNvSpPr/>
          <p:nvPr/>
        </p:nvSpPr>
        <p:spPr>
          <a:xfrm flipH="1">
            <a:off x="4094243" y="3280292"/>
            <a:ext cx="481715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 чем можно связать микроконтроллер?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E2B678-6CA5-454B-8265-774CBD54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5B33D-FE61-4F04-AB27-E652BA1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A26963B-7ADA-4900-8B2F-9F555ECF0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036" r="25462" b="13277"/>
          <a:stretch/>
        </p:blipFill>
        <p:spPr bwMode="auto">
          <a:xfrm>
            <a:off x="4577668" y="2678972"/>
            <a:ext cx="3004384" cy="217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FA04CC-7316-4112-B5D6-6BCCAFF96E94}"/>
              </a:ext>
            </a:extLst>
          </p:cNvPr>
          <p:cNvSpPr txBox="1"/>
          <p:nvPr/>
        </p:nvSpPr>
        <p:spPr>
          <a:xfrm>
            <a:off x="4359332" y="2222829"/>
            <a:ext cx="344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Микроконтроллер</a:t>
            </a:r>
            <a:endParaRPr lang="en-US" sz="2400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A9CE4E74-2277-42CA-BA8D-80FABD190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77" y="2678972"/>
            <a:ext cx="4035781" cy="26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Picture background">
            <a:extLst>
              <a:ext uri="{FF2B5EF4-FFF2-40B4-BE49-F238E27FC236}">
                <a16:creationId xmlns:a16="http://schemas.microsoft.com/office/drawing/2014/main" id="{B48384C2-9527-4179-A826-3F9A430589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2672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4" name="Picture 12" descr="Picture background">
            <a:extLst>
              <a:ext uri="{FF2B5EF4-FFF2-40B4-BE49-F238E27FC236}">
                <a16:creationId xmlns:a16="http://schemas.microsoft.com/office/drawing/2014/main" id="{9B85223D-4E72-402F-9728-038F1CA7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2678972"/>
            <a:ext cx="4012264" cy="26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8FC537-FBBF-458B-B7AB-A3BEFAD25D5B}"/>
              </a:ext>
            </a:extLst>
          </p:cNvPr>
          <p:cNvSpPr txBox="1"/>
          <p:nvPr/>
        </p:nvSpPr>
        <p:spPr>
          <a:xfrm>
            <a:off x="0" y="1478643"/>
            <a:ext cx="4011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Системы автоматического управления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351100-40A7-4215-BE81-E1ED82E30861}"/>
              </a:ext>
            </a:extLst>
          </p:cNvPr>
          <p:cNvSpPr txBox="1"/>
          <p:nvPr/>
        </p:nvSpPr>
        <p:spPr>
          <a:xfrm>
            <a:off x="8065477" y="1847974"/>
            <a:ext cx="403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Промышленные роботы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922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DC4CE-E704-4496-9712-63E3EBAC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Распространенные отладочные платы микроконтроллеров</a:t>
            </a:r>
            <a:r>
              <a:rPr lang="en-US" dirty="0"/>
              <a:t> (Arduino)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0C733-2C37-4D74-930F-F80408AA9DF7}"/>
              </a:ext>
            </a:extLst>
          </p:cNvPr>
          <p:cNvSpPr txBox="1"/>
          <p:nvPr/>
        </p:nvSpPr>
        <p:spPr>
          <a:xfrm>
            <a:off x="775005" y="1428646"/>
            <a:ext cx="279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UNO R3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7B7870-EE36-472A-942C-96F2FEA90BB5}"/>
              </a:ext>
            </a:extLst>
          </p:cNvPr>
          <p:cNvSpPr txBox="1"/>
          <p:nvPr/>
        </p:nvSpPr>
        <p:spPr>
          <a:xfrm>
            <a:off x="3960318" y="1443043"/>
            <a:ext cx="340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Nano</a:t>
            </a:r>
            <a:endParaRPr lang="ru-RU" sz="2400" dirty="0"/>
          </a:p>
        </p:txBody>
      </p:sp>
      <p:pic>
        <p:nvPicPr>
          <p:cNvPr id="1026" name="Picture 2" descr="Плата Arduino UNO R3">
            <a:extLst>
              <a:ext uri="{FF2B5EF4-FFF2-40B4-BE49-F238E27FC236}">
                <a16:creationId xmlns:a16="http://schemas.microsoft.com/office/drawing/2014/main" id="{033F3127-E59E-4CC7-8F3D-CCFA0A6B0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" y="1870753"/>
            <a:ext cx="2887652" cy="20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лата Arduino Nano">
            <a:extLst>
              <a:ext uri="{FF2B5EF4-FFF2-40B4-BE49-F238E27FC236}">
                <a16:creationId xmlns:a16="http://schemas.microsoft.com/office/drawing/2014/main" id="{EAE7F473-EA1E-4B2D-A4B6-C8C4C42E0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50" y="1791249"/>
            <a:ext cx="2378076" cy="210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05B25DF3-94A5-41E6-8FAC-410FC1EA9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t="22263" r="14376" b="18475"/>
          <a:stretch/>
        </p:blipFill>
        <p:spPr bwMode="auto">
          <a:xfrm>
            <a:off x="7647875" y="1870753"/>
            <a:ext cx="3750077" cy="20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0B18EF-C37D-4F97-BDE6-10A630E7E3AE}"/>
              </a:ext>
            </a:extLst>
          </p:cNvPr>
          <p:cNvSpPr txBox="1"/>
          <p:nvPr/>
        </p:nvSpPr>
        <p:spPr>
          <a:xfrm>
            <a:off x="7820170" y="1428645"/>
            <a:ext cx="340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PRO Mini</a:t>
            </a:r>
            <a:endParaRPr lang="ru-RU" sz="2400" dirty="0"/>
          </a:p>
        </p:txBody>
      </p:sp>
      <p:pic>
        <p:nvPicPr>
          <p:cNvPr id="1032" name="Picture 8" descr="Плата Arduino Nano 33 BLE">
            <a:extLst>
              <a:ext uri="{FF2B5EF4-FFF2-40B4-BE49-F238E27FC236}">
                <a16:creationId xmlns:a16="http://schemas.microsoft.com/office/drawing/2014/main" id="{160828D8-E52F-4B62-93A6-68CAA45C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65" y="4532245"/>
            <a:ext cx="2835503" cy="20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327409-36B9-4616-AD66-F7B69570CFAC}"/>
              </a:ext>
            </a:extLst>
          </p:cNvPr>
          <p:cNvSpPr txBox="1"/>
          <p:nvPr/>
        </p:nvSpPr>
        <p:spPr>
          <a:xfrm>
            <a:off x="2192756" y="3899810"/>
            <a:ext cx="2797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UNO R3</a:t>
            </a:r>
          </a:p>
          <a:p>
            <a:pPr algn="ctr"/>
            <a:r>
              <a:rPr lang="en-US" dirty="0"/>
              <a:t>NRF52480</a:t>
            </a:r>
            <a:endParaRPr lang="en-US" sz="2400" dirty="0"/>
          </a:p>
        </p:txBody>
      </p:sp>
      <p:pic>
        <p:nvPicPr>
          <p:cNvPr id="1034" name="Picture 10" descr="Плата Arduino Nano 33 IoT">
            <a:extLst>
              <a:ext uri="{FF2B5EF4-FFF2-40B4-BE49-F238E27FC236}">
                <a16:creationId xmlns:a16="http://schemas.microsoft.com/office/drawing/2014/main" id="{6C531959-73E9-44EB-8C33-685926A4A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33" y="4509561"/>
            <a:ext cx="2835503" cy="20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FFC0A3-B633-4221-A72D-F00DD151B2AD}"/>
              </a:ext>
            </a:extLst>
          </p:cNvPr>
          <p:cNvSpPr txBox="1"/>
          <p:nvPr/>
        </p:nvSpPr>
        <p:spPr>
          <a:xfrm>
            <a:off x="6956707" y="3899810"/>
            <a:ext cx="3287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Nano 33 IoT</a:t>
            </a:r>
          </a:p>
          <a:p>
            <a:pPr algn="ctr"/>
            <a:r>
              <a:rPr lang="en-US" dirty="0"/>
              <a:t>SAMD21Cortex</a:t>
            </a:r>
            <a:endParaRPr lang="en-US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2295BA4-BF7C-447D-94B2-8F647D955287}"/>
              </a:ext>
            </a:extLst>
          </p:cNvPr>
          <p:cNvSpPr/>
          <p:nvPr/>
        </p:nvSpPr>
        <p:spPr>
          <a:xfrm rot="16200000">
            <a:off x="-616696" y="2614026"/>
            <a:ext cx="187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ATmega328p</a:t>
            </a:r>
            <a:r>
              <a:rPr lang="ru-RU" dirty="0"/>
              <a:t>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06376F-FFE6-4982-829B-506E63E7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FDF0A7-81D8-4555-8B6C-F1ED0DFE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587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DC4CE-E704-4496-9712-63E3EBAC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Распространенные отладочные платы микроконтроллеров (</a:t>
            </a:r>
            <a:r>
              <a:rPr lang="en-US" dirty="0"/>
              <a:t>ESP32</a:t>
            </a:r>
            <a:r>
              <a:rPr lang="ru-RU" dirty="0"/>
              <a:t>)</a:t>
            </a:r>
          </a:p>
        </p:txBody>
      </p:sp>
      <p:pic>
        <p:nvPicPr>
          <p:cNvPr id="15" name="Объект 11">
            <a:extLst>
              <a:ext uri="{FF2B5EF4-FFF2-40B4-BE49-F238E27FC236}">
                <a16:creationId xmlns:a16="http://schemas.microsoft.com/office/drawing/2014/main" id="{7204FAEE-BCB7-4E2A-B565-31A776818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80"/>
          <a:stretch/>
        </p:blipFill>
        <p:spPr>
          <a:xfrm>
            <a:off x="439267" y="2187206"/>
            <a:ext cx="3635519" cy="3428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60C733-2C37-4D74-930F-F80408AA9DF7}"/>
              </a:ext>
            </a:extLst>
          </p:cNvPr>
          <p:cNvSpPr txBox="1"/>
          <p:nvPr/>
        </p:nvSpPr>
        <p:spPr>
          <a:xfrm>
            <a:off x="439267" y="1724025"/>
            <a:ext cx="363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ESP32-WROOM-32D</a:t>
            </a:r>
            <a:endParaRPr lang="ru-RU" sz="24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0905E2-0544-4E16-81B6-CF553079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27" y="2198963"/>
            <a:ext cx="3405485" cy="34054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7B7870-EE36-472A-942C-96F2FEA90BB5}"/>
              </a:ext>
            </a:extLst>
          </p:cNvPr>
          <p:cNvSpPr txBox="1"/>
          <p:nvPr/>
        </p:nvSpPr>
        <p:spPr>
          <a:xfrm>
            <a:off x="4504526" y="1739379"/>
            <a:ext cx="340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ESP32 S2 Mini</a:t>
            </a:r>
            <a:endParaRPr lang="ru-RU" sz="24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510CCA1-C299-4F7D-9055-B73BFA482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753" y="2185690"/>
            <a:ext cx="3432031" cy="34320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9F3B31-B70A-40D5-9D85-BB52AF6924DA}"/>
              </a:ext>
            </a:extLst>
          </p:cNvPr>
          <p:cNvSpPr txBox="1"/>
          <p:nvPr/>
        </p:nvSpPr>
        <p:spPr>
          <a:xfrm>
            <a:off x="8339751" y="1739379"/>
            <a:ext cx="343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ESP32-CAM</a:t>
            </a:r>
            <a:endParaRPr lang="ru-RU" sz="240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A9466C-CA5F-4A00-BF30-11F22760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C9355D-29E3-44AF-AB88-E88AD2A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0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DC4CE-E704-4496-9712-63E3EBAC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Распространенные отладочные платы микроконтроллеров (</a:t>
            </a:r>
            <a:r>
              <a:rPr lang="en-US" dirty="0"/>
              <a:t>STM32</a:t>
            </a:r>
            <a:r>
              <a:rPr lang="ru-RU" dirty="0"/>
              <a:t>)</a:t>
            </a:r>
          </a:p>
        </p:txBody>
      </p:sp>
      <p:pic>
        <p:nvPicPr>
          <p:cNvPr id="2050" name="Picture 2" descr="Погружение в Мир микроконтроллеров STM32: Введение">
            <a:extLst>
              <a:ext uri="{FF2B5EF4-FFF2-40B4-BE49-F238E27FC236}">
                <a16:creationId xmlns:a16="http://schemas.microsoft.com/office/drawing/2014/main" id="{83AE1523-2323-49D7-9E8F-2271B23B5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t="3869" r="2971" b="6624"/>
          <a:stretch/>
        </p:blipFill>
        <p:spPr bwMode="auto">
          <a:xfrm>
            <a:off x="216187" y="2290617"/>
            <a:ext cx="3881686" cy="252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огружение в Мир микроконтроллеров STM32: Введение">
            <a:extLst>
              <a:ext uri="{FF2B5EF4-FFF2-40B4-BE49-F238E27FC236}">
                <a16:creationId xmlns:a16="http://schemas.microsoft.com/office/drawing/2014/main" id="{4103963D-4660-4E18-A8D8-2AE3F5ECC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6840" r="9873" b="3652"/>
          <a:stretch/>
        </p:blipFill>
        <p:spPr bwMode="auto">
          <a:xfrm>
            <a:off x="4363758" y="2290617"/>
            <a:ext cx="3464483" cy="252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9111D7-344C-43A9-BA25-C7ADACF9E429}"/>
              </a:ext>
            </a:extLst>
          </p:cNvPr>
          <p:cNvSpPr txBox="1"/>
          <p:nvPr/>
        </p:nvSpPr>
        <p:spPr>
          <a:xfrm>
            <a:off x="758370" y="1828950"/>
            <a:ext cx="279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STM32F103C8T6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E3ED-8DAA-42E3-BAB5-194C7C3BCCFC}"/>
              </a:ext>
            </a:extLst>
          </p:cNvPr>
          <p:cNvSpPr txBox="1"/>
          <p:nvPr/>
        </p:nvSpPr>
        <p:spPr>
          <a:xfrm>
            <a:off x="4647642" y="1828949"/>
            <a:ext cx="279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STM32F411CEU6</a:t>
            </a:r>
          </a:p>
        </p:txBody>
      </p:sp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71C4C33F-6A6A-4A20-9196-3ABB7AC70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26" y="2300005"/>
            <a:ext cx="3782292" cy="252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3926C4-0D9E-473F-81B7-D85B1A8C4A8E}"/>
              </a:ext>
            </a:extLst>
          </p:cNvPr>
          <p:cNvSpPr txBox="1"/>
          <p:nvPr/>
        </p:nvSpPr>
        <p:spPr>
          <a:xfrm>
            <a:off x="8586612" y="1838340"/>
            <a:ext cx="279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STM32F407C6T6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61EA66-BDCC-4A3E-A98C-5BDB43D0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382BD1-7210-4E13-897B-D67B76AE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72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Модули для микроконтроллеров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36192-9F82-4F1F-AEE7-3FF936068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05" y="1733550"/>
            <a:ext cx="7116589" cy="4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36D1A65-37A1-45DA-99DB-126636B6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2C3E67-69A4-4B2D-846E-58CFBE91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63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782FC-230D-4066-8848-C08773E5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Обучающие проекты на микроконтроллерах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35A0FA27-32C2-4F35-BA3D-F761E8FD99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146" y="1362975"/>
            <a:ext cx="9171708" cy="5159086"/>
          </a:xfr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3088A48-E195-4103-AF0A-DFDCCD47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51DF5B-3501-44AB-AF19-CF0F8CEC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8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362ED-02AE-487D-8E96-C804A844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Разновидности микроконтроллеров</a:t>
            </a:r>
            <a:br>
              <a:rPr lang="ru-RU" dirty="0"/>
            </a:br>
            <a:r>
              <a:rPr lang="ru-RU" dirty="0"/>
              <a:t>Классификация по разрядности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C6AF71-D66E-499A-92B4-64A9D6A83C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5792888"/>
              </p:ext>
            </p:extLst>
          </p:nvPr>
        </p:nvGraphicFramePr>
        <p:xfrm>
          <a:off x="838200" y="1733550"/>
          <a:ext cx="1051560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D2E2E2-C6FA-4BAF-B09F-3A941701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BB0606-31CC-40D5-A76B-BCB6823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23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362ED-02AE-487D-8E96-C804A844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Архитектуры микропроцессоров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C6AF71-D66E-499A-92B4-64A9D6A83C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387407"/>
              </p:ext>
            </p:extLst>
          </p:nvPr>
        </p:nvGraphicFramePr>
        <p:xfrm>
          <a:off x="838200" y="1733550"/>
          <a:ext cx="1051560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639801-7D58-4938-AAC3-2164A5D4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CA276-ED2E-4936-BA03-3DC6D889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32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362ED-02AE-487D-8E96-C804A844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Программирование микроконтроллеров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639801-7D58-4938-AAC3-2164A5D4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CA276-ED2E-4936-BA03-3DC6D889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4</a:t>
            </a:fld>
            <a:endParaRPr lang="ru-RU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45AAF6C-405D-4409-9AD3-19904CFE6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146576"/>
              </p:ext>
            </p:extLst>
          </p:nvPr>
        </p:nvGraphicFramePr>
        <p:xfrm>
          <a:off x="838200" y="1733550"/>
          <a:ext cx="1051560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1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362ED-02AE-487D-8E96-C804A844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Языки программирования микроконтроллеров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639801-7D58-4938-AAC3-2164A5D4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CA276-ED2E-4936-BA03-3DC6D889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5</a:t>
            </a:fld>
            <a:endParaRPr lang="ru-RU"/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8FF468A4-7FF9-46A4-8963-7674156FD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407013"/>
              </p:ext>
            </p:extLst>
          </p:nvPr>
        </p:nvGraphicFramePr>
        <p:xfrm>
          <a:off x="374073" y="1696604"/>
          <a:ext cx="11443854" cy="375920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4095120743"/>
                    </a:ext>
                  </a:extLst>
                </a:gridCol>
                <a:gridCol w="1935018">
                  <a:extLst>
                    <a:ext uri="{9D8B030D-6E8A-4147-A177-3AD203B41FA5}">
                      <a16:colId xmlns:a16="http://schemas.microsoft.com/office/drawing/2014/main" val="1810975627"/>
                    </a:ext>
                  </a:extLst>
                </a:gridCol>
                <a:gridCol w="1907309">
                  <a:extLst>
                    <a:ext uri="{9D8B030D-6E8A-4147-A177-3AD203B41FA5}">
                      <a16:colId xmlns:a16="http://schemas.microsoft.com/office/drawing/2014/main" val="3757964527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4094653398"/>
                    </a:ext>
                  </a:extLst>
                </a:gridCol>
                <a:gridCol w="1736436">
                  <a:extLst>
                    <a:ext uri="{9D8B030D-6E8A-4147-A177-3AD203B41FA5}">
                      <a16:colId xmlns:a16="http://schemas.microsoft.com/office/drawing/2014/main" val="175192210"/>
                    </a:ext>
                  </a:extLst>
                </a:gridCol>
                <a:gridCol w="1907309">
                  <a:extLst>
                    <a:ext uri="{9D8B030D-6E8A-4147-A177-3AD203B41FA5}">
                      <a16:colId xmlns:a16="http://schemas.microsoft.com/office/drawing/2014/main" val="2283365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Язык </a:t>
                      </a:r>
                      <a:r>
                        <a:rPr lang="ru-RU" sz="1600" dirty="0" err="1"/>
                        <a:t>программмир</a:t>
                      </a:r>
                      <a:r>
                        <a:rPr lang="ru-RU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Производительность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Простота </a:t>
                      </a:r>
                    </a:p>
                    <a:p>
                      <a:r>
                        <a:rPr lang="ru-RU" sz="1600" dirty="0"/>
                        <a:t>использования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Поддержка микроконтроллеров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Сообщество и ресурсы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Потенциал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Ассемблер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высокая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низкая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Широкая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Среднее</a:t>
                      </a:r>
                      <a:endParaRPr lang="ru-RU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Низкий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6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C, C++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Высокая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Низкая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Широкая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Большое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Высокий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Arduino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Высокая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Широкая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Большое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Высокий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87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Python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Низкая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высокая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Ограниченная</a:t>
                      </a:r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Среднее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высокий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5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GoLang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Rust</a:t>
                      </a:r>
                    </a:p>
                    <a:p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Ограниченная</a:t>
                      </a:r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Среднее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Средний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408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31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DA0FF-8A5E-40C7-B37E-0FFF3FEB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Периферийные устройства</a:t>
            </a:r>
            <a:br>
              <a:rPr lang="ru-RU" dirty="0"/>
            </a:br>
            <a:r>
              <a:rPr lang="en-US" dirty="0"/>
              <a:t>GPIO</a:t>
            </a:r>
            <a:endParaRPr lang="ru-RU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77ED1E83-21BB-459D-9F87-4B9D66C1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8709"/>
            <a:ext cx="1143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D332B68-45C0-41C0-8BE1-72DF030F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4F52E-9083-4E80-A92E-7F81C7F1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56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Периферийные устройства</a:t>
            </a:r>
            <a:br>
              <a:rPr lang="ru-RU" dirty="0"/>
            </a:br>
            <a:r>
              <a:rPr lang="ru-RU" dirty="0"/>
              <a:t>Интерфейсы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70B70C4-4493-4136-B54B-DADD5F089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138107"/>
              </p:ext>
            </p:extLst>
          </p:nvPr>
        </p:nvGraphicFramePr>
        <p:xfrm>
          <a:off x="838200" y="1733550"/>
          <a:ext cx="1051560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E2B678-6CA5-454B-8265-774CBD54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5B33D-FE61-4F04-AB27-E652BA1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01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 чем можно связать микроконтроллер?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E2B678-6CA5-454B-8265-774CBD54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5B33D-FE61-4F04-AB27-E652BA1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D432300-044A-4BEB-A481-14FF4940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5" r="20618"/>
          <a:stretch/>
        </p:blipFill>
        <p:spPr bwMode="auto">
          <a:xfrm>
            <a:off x="8410566" y="2318709"/>
            <a:ext cx="3588968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A26963B-7ADA-4900-8B2F-9F555ECF0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036" r="25462" b="13277"/>
          <a:stretch/>
        </p:blipFill>
        <p:spPr bwMode="auto">
          <a:xfrm>
            <a:off x="252140" y="2318710"/>
            <a:ext cx="443076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1447B437-0E0A-4424-806D-10B763A8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609" y="2695234"/>
            <a:ext cx="2588248" cy="245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EDE74494-3D47-4C08-8EB8-8177FF4F9DD7}"/>
              </a:ext>
            </a:extLst>
          </p:cNvPr>
          <p:cNvSpPr/>
          <p:nvPr/>
        </p:nvSpPr>
        <p:spPr>
          <a:xfrm>
            <a:off x="4682900" y="3374106"/>
            <a:ext cx="569709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A8DB9EB9-5288-4388-B9EE-90BD81941B83}"/>
              </a:ext>
            </a:extLst>
          </p:cNvPr>
          <p:cNvSpPr/>
          <p:nvPr/>
        </p:nvSpPr>
        <p:spPr>
          <a:xfrm>
            <a:off x="7840857" y="3250479"/>
            <a:ext cx="569709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A04CC-7316-4112-B5D6-6BCCAFF96E94}"/>
              </a:ext>
            </a:extLst>
          </p:cNvPr>
          <p:cNvSpPr txBox="1"/>
          <p:nvPr/>
        </p:nvSpPr>
        <p:spPr>
          <a:xfrm>
            <a:off x="252140" y="1857044"/>
            <a:ext cx="443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Микроконтроллер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E1744C-4BBB-4A98-B5D5-2E02BC23478E}"/>
              </a:ext>
            </a:extLst>
          </p:cNvPr>
          <p:cNvSpPr txBox="1"/>
          <p:nvPr/>
        </p:nvSpPr>
        <p:spPr>
          <a:xfrm>
            <a:off x="5252609" y="2133453"/>
            <a:ext cx="258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Реле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F5077-9873-4A0D-8404-D42917C93648}"/>
              </a:ext>
            </a:extLst>
          </p:cNvPr>
          <p:cNvSpPr txBox="1"/>
          <p:nvPr/>
        </p:nvSpPr>
        <p:spPr>
          <a:xfrm>
            <a:off x="8410566" y="1861515"/>
            <a:ext cx="3588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Электродвигатель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996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EDE74494-3D47-4C08-8EB8-8177FF4F9DD7}"/>
              </a:ext>
            </a:extLst>
          </p:cNvPr>
          <p:cNvSpPr/>
          <p:nvPr/>
        </p:nvSpPr>
        <p:spPr>
          <a:xfrm>
            <a:off x="7716691" y="3296012"/>
            <a:ext cx="481715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1373EBAB-FD9F-46A7-A881-0C8A9590430C}"/>
              </a:ext>
            </a:extLst>
          </p:cNvPr>
          <p:cNvSpPr/>
          <p:nvPr/>
        </p:nvSpPr>
        <p:spPr>
          <a:xfrm flipH="1">
            <a:off x="3794359" y="3390662"/>
            <a:ext cx="481715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 чем можно связать микроконтроллер?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E2B678-6CA5-454B-8265-774CBD54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5B33D-FE61-4F04-AB27-E652BA1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A26963B-7ADA-4900-8B2F-9F555ECF0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036" r="25462" b="13277"/>
          <a:stretch/>
        </p:blipFill>
        <p:spPr bwMode="auto">
          <a:xfrm>
            <a:off x="4275928" y="2599116"/>
            <a:ext cx="3441055" cy="249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FA04CC-7316-4112-B5D6-6BCCAFF96E94}"/>
              </a:ext>
            </a:extLst>
          </p:cNvPr>
          <p:cNvSpPr txBox="1"/>
          <p:nvPr/>
        </p:nvSpPr>
        <p:spPr>
          <a:xfrm>
            <a:off x="4240452" y="2124920"/>
            <a:ext cx="344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Микроконтроллер</a:t>
            </a:r>
            <a:endParaRPr lang="en-US" sz="2400" dirty="0"/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FD44D98-93DE-425E-A582-2FA38BD95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3683" r="2652" b="2796"/>
          <a:stretch/>
        </p:blipFill>
        <p:spPr bwMode="auto">
          <a:xfrm>
            <a:off x="127667" y="2599116"/>
            <a:ext cx="3666838" cy="288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B1727332-56D4-429F-9AAD-DFC9924F3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/>
          <a:stretch/>
        </p:blipFill>
        <p:spPr bwMode="auto">
          <a:xfrm>
            <a:off x="8198406" y="2599116"/>
            <a:ext cx="3865927" cy="268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D6F0E1-14CB-4FAD-B291-66D2CF32C00D}"/>
              </a:ext>
            </a:extLst>
          </p:cNvPr>
          <p:cNvSpPr txBox="1"/>
          <p:nvPr/>
        </p:nvSpPr>
        <p:spPr>
          <a:xfrm>
            <a:off x="269069" y="1777912"/>
            <a:ext cx="366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Дроны на основе отладочных плат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A84651-296F-4784-BD9D-DF7991F7BC51}"/>
              </a:ext>
            </a:extLst>
          </p:cNvPr>
          <p:cNvSpPr txBox="1"/>
          <p:nvPr/>
        </p:nvSpPr>
        <p:spPr>
          <a:xfrm>
            <a:off x="8047748" y="1759041"/>
            <a:ext cx="4167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Промышленные беспилотные аппараты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72204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3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4544</TotalTime>
  <Words>306</Words>
  <Application>Microsoft Office PowerPoint</Application>
  <PresentationFormat>Широкоэкранный</PresentationFormat>
  <Paragraphs>127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Montserrat</vt:lpstr>
      <vt:lpstr>Тема Office</vt:lpstr>
      <vt:lpstr>Устройство микроконтроллеров, возможности и применение</vt:lpstr>
      <vt:lpstr>Разновидности микроконтроллеров Классификация по разрядности</vt:lpstr>
      <vt:lpstr>Архитектуры микропроцессоров</vt:lpstr>
      <vt:lpstr>Программирование микроконтроллеров</vt:lpstr>
      <vt:lpstr>Языки программирования микроконтроллеров</vt:lpstr>
      <vt:lpstr>Периферийные устройства GPIO</vt:lpstr>
      <vt:lpstr>Периферийные устройства Интерфейсы</vt:lpstr>
      <vt:lpstr>С чем можно связать микроконтроллер?</vt:lpstr>
      <vt:lpstr>С чем можно связать микроконтроллер?</vt:lpstr>
      <vt:lpstr>С чем можно связать микроконтроллер?</vt:lpstr>
      <vt:lpstr>Распространенные отладочные платы микроконтроллеров (Arduino)</vt:lpstr>
      <vt:lpstr>Распространенные отладочные платы микроконтроллеров (ESP32)</vt:lpstr>
      <vt:lpstr>Распространенные отладочные платы микроконтроллеров (STM32)</vt:lpstr>
      <vt:lpstr>Модули для микроконтроллеров</vt:lpstr>
      <vt:lpstr>Обучающие проекты на микроконтроллерах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Ilnur Khudaibirdin</dc:creator>
  <cp:lastModifiedBy>Ilnur Khudaibirdin</cp:lastModifiedBy>
  <cp:revision>13</cp:revision>
  <dcterms:created xsi:type="dcterms:W3CDTF">2024-07-15T15:55:56Z</dcterms:created>
  <dcterms:modified xsi:type="dcterms:W3CDTF">2024-07-23T17:49:59Z</dcterms:modified>
</cp:coreProperties>
</file>